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52"/>
  </p:notesMasterIdLst>
  <p:sldIdLst>
    <p:sldId id="990" r:id="rId5"/>
    <p:sldId id="1024" r:id="rId6"/>
    <p:sldId id="1035" r:id="rId7"/>
    <p:sldId id="1057" r:id="rId8"/>
    <p:sldId id="994" r:id="rId9"/>
    <p:sldId id="998" r:id="rId10"/>
    <p:sldId id="997" r:id="rId11"/>
    <p:sldId id="603" r:id="rId12"/>
    <p:sldId id="1059" r:id="rId13"/>
    <p:sldId id="1036" r:id="rId14"/>
    <p:sldId id="1037" r:id="rId15"/>
    <p:sldId id="1060" r:id="rId16"/>
    <p:sldId id="1038" r:id="rId17"/>
    <p:sldId id="1039" r:id="rId18"/>
    <p:sldId id="999" r:id="rId19"/>
    <p:sldId id="1065" r:id="rId20"/>
    <p:sldId id="1001" r:id="rId21"/>
    <p:sldId id="1066" r:id="rId22"/>
    <p:sldId id="1004" r:id="rId23"/>
    <p:sldId id="1005" r:id="rId24"/>
    <p:sldId id="1007" r:id="rId25"/>
    <p:sldId id="1008" r:id="rId26"/>
    <p:sldId id="1009" r:id="rId27"/>
    <p:sldId id="604" r:id="rId28"/>
    <p:sldId id="328" r:id="rId29"/>
    <p:sldId id="1040" r:id="rId30"/>
    <p:sldId id="1041" r:id="rId31"/>
    <p:sldId id="605" r:id="rId32"/>
    <p:sldId id="1062" r:id="rId33"/>
    <p:sldId id="1022" r:id="rId34"/>
    <p:sldId id="1023" r:id="rId35"/>
    <p:sldId id="1042" r:id="rId36"/>
    <p:sldId id="1064" r:id="rId37"/>
    <p:sldId id="1058" r:id="rId38"/>
    <p:sldId id="1045" r:id="rId39"/>
    <p:sldId id="626" r:id="rId40"/>
    <p:sldId id="628" r:id="rId41"/>
    <p:sldId id="1061" r:id="rId42"/>
    <p:sldId id="629" r:id="rId43"/>
    <p:sldId id="1048" r:id="rId44"/>
    <p:sldId id="1056" r:id="rId45"/>
    <p:sldId id="1053" r:id="rId46"/>
    <p:sldId id="334" r:id="rId47"/>
    <p:sldId id="599" r:id="rId48"/>
    <p:sldId id="608" r:id="rId49"/>
    <p:sldId id="1055" r:id="rId50"/>
    <p:sldId id="1054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5EA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B1326-EB68-4A63-BDF9-ACC5C04AF877}" v="243" dt="2026-10-04T17:11:10.9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64" autoAdjust="0"/>
    <p:restoredTop sz="69855" autoAdjust="0"/>
  </p:normalViewPr>
  <p:slideViewPr>
    <p:cSldViewPr snapToGrid="0">
      <p:cViewPr varScale="1">
        <p:scale>
          <a:sx n="77" d="100"/>
          <a:sy n="77" d="100"/>
        </p:scale>
        <p:origin x="1218" y="120"/>
      </p:cViewPr>
      <p:guideLst/>
    </p:cSldViewPr>
  </p:slideViewPr>
  <p:outlineViewPr>
    <p:cViewPr>
      <p:scale>
        <a:sx n="33" d="100"/>
        <a:sy n="33" d="100"/>
      </p:scale>
      <p:origin x="0" y="-9612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ne Shan" userId="b7c6eb4e-f16b-4f98-8979-51a2899ee8f3" providerId="ADAL" clId="{EDA5EB26-C8D7-43F8-9658-940120CC5B94}"/>
    <pc:docChg chg="undo redo custSel addSld delSld modSld">
      <pc:chgData name="Shine Shan" userId="b7c6eb4e-f16b-4f98-8979-51a2899ee8f3" providerId="ADAL" clId="{EDA5EB26-C8D7-43F8-9658-940120CC5B94}" dt="2026-10-04T17:11:14.347" v="2754" actId="20577"/>
      <pc:docMkLst>
        <pc:docMk/>
      </pc:docMkLst>
      <pc:sldChg chg="modSp mod">
        <pc:chgData name="Shine Shan" userId="b7c6eb4e-f16b-4f98-8979-51a2899ee8f3" providerId="ADAL" clId="{EDA5EB26-C8D7-43F8-9658-940120CC5B94}" dt="2026-10-04T16:54:36.205" v="2582" actId="255"/>
        <pc:sldMkLst>
          <pc:docMk/>
          <pc:sldMk cId="2939823663" sldId="328"/>
        </pc:sldMkLst>
        <pc:spChg chg="mod">
          <ac:chgData name="Shine Shan" userId="b7c6eb4e-f16b-4f98-8979-51a2899ee8f3" providerId="ADAL" clId="{EDA5EB26-C8D7-43F8-9658-940120CC5B94}" dt="2026-10-04T16:54:36.205" v="2582" actId="255"/>
          <ac:spMkLst>
            <pc:docMk/>
            <pc:sldMk cId="2939823663" sldId="328"/>
            <ac:spMk id="2" creationId="{2FF7094B-D3F3-45A5-9C13-27A902DD5034}"/>
          </ac:spMkLst>
        </pc:spChg>
      </pc:sldChg>
      <pc:sldChg chg="modSp mod">
        <pc:chgData name="Shine Shan" userId="b7c6eb4e-f16b-4f98-8979-51a2899ee8f3" providerId="ADAL" clId="{EDA5EB26-C8D7-43F8-9658-940120CC5B94}" dt="2026-10-03T17:02:32.797" v="1156" actId="114"/>
        <pc:sldMkLst>
          <pc:docMk/>
          <pc:sldMk cId="2177881758" sldId="334"/>
        </pc:sldMkLst>
        <pc:spChg chg="mod">
          <ac:chgData name="Shine Shan" userId="b7c6eb4e-f16b-4f98-8979-51a2899ee8f3" providerId="ADAL" clId="{EDA5EB26-C8D7-43F8-9658-940120CC5B94}" dt="2026-10-03T17:02:32.797" v="1156" actId="114"/>
          <ac:spMkLst>
            <pc:docMk/>
            <pc:sldMk cId="2177881758" sldId="334"/>
            <ac:spMk id="3" creationId="{FA8C14C8-F3BA-4C92-83CD-7507C1C4114D}"/>
          </ac:spMkLst>
        </pc:spChg>
      </pc:sldChg>
      <pc:sldChg chg="del">
        <pc:chgData name="Shine Shan" userId="b7c6eb4e-f16b-4f98-8979-51a2899ee8f3" providerId="ADAL" clId="{EDA5EB26-C8D7-43F8-9658-940120CC5B94}" dt="2026-10-03T12:22:53.250" v="1120" actId="47"/>
        <pc:sldMkLst>
          <pc:docMk/>
          <pc:sldMk cId="3594535596" sldId="351"/>
        </pc:sldMkLst>
      </pc:sldChg>
      <pc:sldChg chg="del">
        <pc:chgData name="Shine Shan" userId="b7c6eb4e-f16b-4f98-8979-51a2899ee8f3" providerId="ADAL" clId="{EDA5EB26-C8D7-43F8-9658-940120CC5B94}" dt="2026-10-03T12:23:03.025" v="1121" actId="47"/>
        <pc:sldMkLst>
          <pc:docMk/>
          <pc:sldMk cId="4123768598" sldId="594"/>
        </pc:sldMkLst>
      </pc:sldChg>
      <pc:sldChg chg="modSp mod">
        <pc:chgData name="Shine Shan" userId="b7c6eb4e-f16b-4f98-8979-51a2899ee8f3" providerId="ADAL" clId="{EDA5EB26-C8D7-43F8-9658-940120CC5B94}" dt="2026-10-03T17:03:28.457" v="1175" actId="20577"/>
        <pc:sldMkLst>
          <pc:docMk/>
          <pc:sldMk cId="147592846" sldId="599"/>
        </pc:sldMkLst>
        <pc:spChg chg="mod">
          <ac:chgData name="Shine Shan" userId="b7c6eb4e-f16b-4f98-8979-51a2899ee8f3" providerId="ADAL" clId="{EDA5EB26-C8D7-43F8-9658-940120CC5B94}" dt="2026-10-03T17:03:28.457" v="1175" actId="20577"/>
          <ac:spMkLst>
            <pc:docMk/>
            <pc:sldMk cId="147592846" sldId="599"/>
            <ac:spMk id="3" creationId="{4FFABEE0-6A9F-4124-AE4E-0CB155A0CEEE}"/>
          </ac:spMkLst>
        </pc:spChg>
      </pc:sldChg>
      <pc:sldChg chg="add">
        <pc:chgData name="Shine Shan" userId="b7c6eb4e-f16b-4f98-8979-51a2899ee8f3" providerId="ADAL" clId="{EDA5EB26-C8D7-43F8-9658-940120CC5B94}" dt="2026-10-02T15:03:20.004" v="54"/>
        <pc:sldMkLst>
          <pc:docMk/>
          <pc:sldMk cId="3987099914" sldId="603"/>
        </pc:sldMkLst>
      </pc:sldChg>
      <pc:sldChg chg="modSp mod modNotesTx">
        <pc:chgData name="Shine Shan" userId="b7c6eb4e-f16b-4f98-8979-51a2899ee8f3" providerId="ADAL" clId="{EDA5EB26-C8D7-43F8-9658-940120CC5B94}" dt="2026-10-04T16:01:41.770" v="2228" actId="255"/>
        <pc:sldMkLst>
          <pc:docMk/>
          <pc:sldMk cId="2235697327" sldId="605"/>
        </pc:sldMkLst>
        <pc:spChg chg="mod">
          <ac:chgData name="Shine Shan" userId="b7c6eb4e-f16b-4f98-8979-51a2899ee8f3" providerId="ADAL" clId="{EDA5EB26-C8D7-43F8-9658-940120CC5B94}" dt="2026-10-04T16:01:41.770" v="2228" actId="255"/>
          <ac:spMkLst>
            <pc:docMk/>
            <pc:sldMk cId="2235697327" sldId="605"/>
            <ac:spMk id="2" creationId="{2FF7094B-D3F3-45A5-9C13-27A902DD5034}"/>
          </ac:spMkLst>
        </pc:spChg>
        <pc:spChg chg="mod">
          <ac:chgData name="Shine Shan" userId="b7c6eb4e-f16b-4f98-8979-51a2899ee8f3" providerId="ADAL" clId="{EDA5EB26-C8D7-43F8-9658-940120CC5B94}" dt="2026-10-04T16:01:36.888" v="2227" actId="1076"/>
          <ac:spMkLst>
            <pc:docMk/>
            <pc:sldMk cId="2235697327" sldId="605"/>
            <ac:spMk id="5" creationId="{D70BB632-C493-4E50-8EA0-E91726CB3A45}"/>
          </ac:spMkLst>
        </pc:spChg>
      </pc:sldChg>
      <pc:sldChg chg="modSp mod">
        <pc:chgData name="Shine Shan" userId="b7c6eb4e-f16b-4f98-8979-51a2899ee8f3" providerId="ADAL" clId="{EDA5EB26-C8D7-43F8-9658-940120CC5B94}" dt="2026-10-04T16:57:44.728" v="2635" actId="255"/>
        <pc:sldMkLst>
          <pc:docMk/>
          <pc:sldMk cId="886027203" sldId="626"/>
        </pc:sldMkLst>
        <pc:spChg chg="mod">
          <ac:chgData name="Shine Shan" userId="b7c6eb4e-f16b-4f98-8979-51a2899ee8f3" providerId="ADAL" clId="{EDA5EB26-C8D7-43F8-9658-940120CC5B94}" dt="2026-10-04T16:57:44.728" v="2635" actId="255"/>
          <ac:spMkLst>
            <pc:docMk/>
            <pc:sldMk cId="886027203" sldId="626"/>
            <ac:spMk id="5" creationId="{BCB2FBD8-7B5E-4DE7-AE13-3E495B5B7576}"/>
          </ac:spMkLst>
        </pc:spChg>
      </pc:sldChg>
      <pc:sldChg chg="modSp mod modNotesTx">
        <pc:chgData name="Shine Shan" userId="b7c6eb4e-f16b-4f98-8979-51a2899ee8f3" providerId="ADAL" clId="{EDA5EB26-C8D7-43F8-9658-940120CC5B94}" dt="2026-10-04T16:57:53.413" v="2637" actId="255"/>
        <pc:sldMkLst>
          <pc:docMk/>
          <pc:sldMk cId="2087120871" sldId="628"/>
        </pc:sldMkLst>
        <pc:spChg chg="mod">
          <ac:chgData name="Shine Shan" userId="b7c6eb4e-f16b-4f98-8979-51a2899ee8f3" providerId="ADAL" clId="{EDA5EB26-C8D7-43F8-9658-940120CC5B94}" dt="2026-10-04T16:57:53.413" v="2637" actId="255"/>
          <ac:spMkLst>
            <pc:docMk/>
            <pc:sldMk cId="2087120871" sldId="628"/>
            <ac:spMk id="2" creationId="{BBDE98A5-6912-42A3-BA97-A059DA70D25F}"/>
          </ac:spMkLst>
        </pc:spChg>
        <pc:spChg chg="mod">
          <ac:chgData name="Shine Shan" userId="b7c6eb4e-f16b-4f98-8979-51a2899ee8f3" providerId="ADAL" clId="{EDA5EB26-C8D7-43F8-9658-940120CC5B94}" dt="2026-10-03T11:45:06.350" v="838" actId="113"/>
          <ac:spMkLst>
            <pc:docMk/>
            <pc:sldMk cId="2087120871" sldId="628"/>
            <ac:spMk id="3" creationId="{9293292C-C63C-4ACB-BBD2-257BDAA6B55E}"/>
          </ac:spMkLst>
        </pc:spChg>
      </pc:sldChg>
      <pc:sldChg chg="modSp mod">
        <pc:chgData name="Shine Shan" userId="b7c6eb4e-f16b-4f98-8979-51a2899ee8f3" providerId="ADAL" clId="{EDA5EB26-C8D7-43F8-9658-940120CC5B94}" dt="2026-10-04T16:58:11.374" v="2642" actId="20577"/>
        <pc:sldMkLst>
          <pc:docMk/>
          <pc:sldMk cId="4250448839" sldId="629"/>
        </pc:sldMkLst>
        <pc:spChg chg="mod">
          <ac:chgData name="Shine Shan" userId="b7c6eb4e-f16b-4f98-8979-51a2899ee8f3" providerId="ADAL" clId="{EDA5EB26-C8D7-43F8-9658-940120CC5B94}" dt="2026-10-04T16:58:11.374" v="2642" actId="20577"/>
          <ac:spMkLst>
            <pc:docMk/>
            <pc:sldMk cId="4250448839" sldId="629"/>
            <ac:spMk id="2" creationId="{193E9669-A673-4AAB-A76C-8C26E6EB1AE0}"/>
          </ac:spMkLst>
        </pc:spChg>
        <pc:spChg chg="mod">
          <ac:chgData name="Shine Shan" userId="b7c6eb4e-f16b-4f98-8979-51a2899ee8f3" providerId="ADAL" clId="{EDA5EB26-C8D7-43F8-9658-940120CC5B94}" dt="2026-10-03T12:00:55.621" v="1019" actId="14100"/>
          <ac:spMkLst>
            <pc:docMk/>
            <pc:sldMk cId="4250448839" sldId="629"/>
            <ac:spMk id="9" creationId="{984DC602-D84A-4D56-B15A-6D7417987C7A}"/>
          </ac:spMkLst>
        </pc:spChg>
      </pc:sldChg>
      <pc:sldChg chg="modSp mod">
        <pc:chgData name="Shine Shan" userId="b7c6eb4e-f16b-4f98-8979-51a2899ee8f3" providerId="ADAL" clId="{EDA5EB26-C8D7-43F8-9658-940120CC5B94}" dt="2026-10-04T16:02:50.148" v="2238" actId="1076"/>
        <pc:sldMkLst>
          <pc:docMk/>
          <pc:sldMk cId="2180865725" sldId="994"/>
        </pc:sldMkLst>
        <pc:spChg chg="mod">
          <ac:chgData name="Shine Shan" userId="b7c6eb4e-f16b-4f98-8979-51a2899ee8f3" providerId="ADAL" clId="{EDA5EB26-C8D7-43F8-9658-940120CC5B94}" dt="2026-10-04T16:02:50.148" v="2238" actId="1076"/>
          <ac:spMkLst>
            <pc:docMk/>
            <pc:sldMk cId="2180865725" sldId="994"/>
            <ac:spMk id="3" creationId="{B49A8514-4F2F-477B-9ED4-8115C7F5F8D3}"/>
          </ac:spMkLst>
        </pc:spChg>
        <pc:spChg chg="mod">
          <ac:chgData name="Shine Shan" userId="b7c6eb4e-f16b-4f98-8979-51a2899ee8f3" providerId="ADAL" clId="{EDA5EB26-C8D7-43F8-9658-940120CC5B94}" dt="2026-10-02T15:13:42.104" v="97" actId="1076"/>
          <ac:spMkLst>
            <pc:docMk/>
            <pc:sldMk cId="2180865725" sldId="994"/>
            <ac:spMk id="9" creationId="{CD758FAA-63CF-4A08-8173-80AAED96A9CF}"/>
          </ac:spMkLst>
        </pc:spChg>
      </pc:sldChg>
      <pc:sldChg chg="modSp mod">
        <pc:chgData name="Shine Shan" userId="b7c6eb4e-f16b-4f98-8979-51a2899ee8f3" providerId="ADAL" clId="{EDA5EB26-C8D7-43F8-9658-940120CC5B94}" dt="2026-10-04T16:03:06.680" v="2240" actId="20577"/>
        <pc:sldMkLst>
          <pc:docMk/>
          <pc:sldMk cId="3369906584" sldId="997"/>
        </pc:sldMkLst>
        <pc:spChg chg="mod">
          <ac:chgData name="Shine Shan" userId="b7c6eb4e-f16b-4f98-8979-51a2899ee8f3" providerId="ADAL" clId="{EDA5EB26-C8D7-43F8-9658-940120CC5B94}" dt="2026-10-04T16:03:06.680" v="2240" actId="20577"/>
          <ac:spMkLst>
            <pc:docMk/>
            <pc:sldMk cId="3369906584" sldId="997"/>
            <ac:spMk id="7" creationId="{91284EFB-1736-42B2-ABCE-AF85507769B0}"/>
          </ac:spMkLst>
        </pc:spChg>
        <pc:spChg chg="mod">
          <ac:chgData name="Shine Shan" userId="b7c6eb4e-f16b-4f98-8979-51a2899ee8f3" providerId="ADAL" clId="{EDA5EB26-C8D7-43F8-9658-940120CC5B94}" dt="2026-10-02T15:14:00.926" v="99" actId="1076"/>
          <ac:spMkLst>
            <pc:docMk/>
            <pc:sldMk cId="3369906584" sldId="997"/>
            <ac:spMk id="8" creationId="{D82B49AD-131B-4ABC-9392-F3D480900776}"/>
          </ac:spMkLst>
        </pc:spChg>
      </pc:sldChg>
      <pc:sldChg chg="addSp modSp mod modNotesTx">
        <pc:chgData name="Shine Shan" userId="b7c6eb4e-f16b-4f98-8979-51a2899ee8f3" providerId="ADAL" clId="{EDA5EB26-C8D7-43F8-9658-940120CC5B94}" dt="2026-10-04T17:06:09.251" v="2690" actId="20577"/>
        <pc:sldMkLst>
          <pc:docMk/>
          <pc:sldMk cId="1529765628" sldId="999"/>
        </pc:sldMkLst>
        <pc:spChg chg="mod">
          <ac:chgData name="Shine Shan" userId="b7c6eb4e-f16b-4f98-8979-51a2899ee8f3" providerId="ADAL" clId="{EDA5EB26-C8D7-43F8-9658-940120CC5B94}" dt="2026-10-04T16:51:49.350" v="2542" actId="1076"/>
          <ac:spMkLst>
            <pc:docMk/>
            <pc:sldMk cId="1529765628" sldId="999"/>
            <ac:spMk id="3" creationId="{696CFFC8-065E-413C-8ACE-CED965507472}"/>
          </ac:spMkLst>
        </pc:spChg>
        <pc:spChg chg="mod">
          <ac:chgData name="Shine Shan" userId="b7c6eb4e-f16b-4f98-8979-51a2899ee8f3" providerId="ADAL" clId="{EDA5EB26-C8D7-43F8-9658-940120CC5B94}" dt="2026-10-04T17:06:09.251" v="2690" actId="20577"/>
          <ac:spMkLst>
            <pc:docMk/>
            <pc:sldMk cId="1529765628" sldId="999"/>
            <ac:spMk id="9" creationId="{88A9F81C-C639-43B6-BFD0-C307C6A6F475}"/>
          </ac:spMkLst>
        </pc:spChg>
        <pc:picChg chg="mod">
          <ac:chgData name="Shine Shan" userId="b7c6eb4e-f16b-4f98-8979-51a2899ee8f3" providerId="ADAL" clId="{EDA5EB26-C8D7-43F8-9658-940120CC5B94}" dt="2026-10-04T16:16:10.229" v="2280" actId="1076"/>
          <ac:picMkLst>
            <pc:docMk/>
            <pc:sldMk cId="1529765628" sldId="999"/>
            <ac:picMk id="7" creationId="{5866580F-23A1-D701-6641-55D920B71C02}"/>
          </ac:picMkLst>
        </pc:picChg>
        <pc:cxnChg chg="add mod">
          <ac:chgData name="Shine Shan" userId="b7c6eb4e-f16b-4f98-8979-51a2899ee8f3" providerId="ADAL" clId="{EDA5EB26-C8D7-43F8-9658-940120CC5B94}" dt="2026-10-04T16:17:24.735" v="2290" actId="14100"/>
          <ac:cxnSpMkLst>
            <pc:docMk/>
            <pc:sldMk cId="1529765628" sldId="999"/>
            <ac:cxnSpMk id="2" creationId="{C1A2C804-34A2-2773-05CB-3E2A69A733AB}"/>
          </ac:cxnSpMkLst>
        </pc:cxnChg>
      </pc:sldChg>
      <pc:sldChg chg="modSp del mod modNotesTx">
        <pc:chgData name="Shine Shan" userId="b7c6eb4e-f16b-4f98-8979-51a2899ee8f3" providerId="ADAL" clId="{EDA5EB26-C8D7-43F8-9658-940120CC5B94}" dt="2026-10-04T16:33:46.120" v="2386" actId="47"/>
        <pc:sldMkLst>
          <pc:docMk/>
          <pc:sldMk cId="3765123577" sldId="1000"/>
        </pc:sldMkLst>
        <pc:spChg chg="mod">
          <ac:chgData name="Shine Shan" userId="b7c6eb4e-f16b-4f98-8979-51a2899ee8f3" providerId="ADAL" clId="{EDA5EB26-C8D7-43F8-9658-940120CC5B94}" dt="2026-10-04T16:30:18.981" v="2362" actId="20577"/>
          <ac:spMkLst>
            <pc:docMk/>
            <pc:sldMk cId="3765123577" sldId="1000"/>
            <ac:spMk id="3" creationId="{696CFFC8-065E-413C-8ACE-CED965507472}"/>
          </ac:spMkLst>
        </pc:spChg>
      </pc:sldChg>
      <pc:sldChg chg="modSp mod modNotesTx">
        <pc:chgData name="Shine Shan" userId="b7c6eb4e-f16b-4f98-8979-51a2899ee8f3" providerId="ADAL" clId="{EDA5EB26-C8D7-43F8-9658-940120CC5B94}" dt="2026-10-04T16:22:09.040" v="2324" actId="20577"/>
        <pc:sldMkLst>
          <pc:docMk/>
          <pc:sldMk cId="2289477656" sldId="1001"/>
        </pc:sldMkLst>
        <pc:spChg chg="mod">
          <ac:chgData name="Shine Shan" userId="b7c6eb4e-f16b-4f98-8979-51a2899ee8f3" providerId="ADAL" clId="{EDA5EB26-C8D7-43F8-9658-940120CC5B94}" dt="2026-10-04T16:18:08.878" v="2293" actId="1076"/>
          <ac:spMkLst>
            <pc:docMk/>
            <pc:sldMk cId="2289477656" sldId="1001"/>
            <ac:spMk id="3" creationId="{696CFFC8-065E-413C-8ACE-CED965507472}"/>
          </ac:spMkLst>
        </pc:spChg>
        <pc:spChg chg="mod">
          <ac:chgData name="Shine Shan" userId="b7c6eb4e-f16b-4f98-8979-51a2899ee8f3" providerId="ADAL" clId="{EDA5EB26-C8D7-43F8-9658-940120CC5B94}" dt="2026-10-03T12:13:17.093" v="1051" actId="14100"/>
          <ac:spMkLst>
            <pc:docMk/>
            <pc:sldMk cId="2289477656" sldId="1001"/>
            <ac:spMk id="4" creationId="{454E6324-DDE6-5242-EA29-F1C16827639A}"/>
          </ac:spMkLst>
        </pc:spChg>
        <pc:spChg chg="mod">
          <ac:chgData name="Shine Shan" userId="b7c6eb4e-f16b-4f98-8979-51a2899ee8f3" providerId="ADAL" clId="{EDA5EB26-C8D7-43F8-9658-940120CC5B94}" dt="2026-10-04T16:22:05.431" v="2323" actId="1076"/>
          <ac:spMkLst>
            <pc:docMk/>
            <pc:sldMk cId="2289477656" sldId="1001"/>
            <ac:spMk id="9" creationId="{88A9F81C-C639-43B6-BFD0-C307C6A6F475}"/>
          </ac:spMkLst>
        </pc:spChg>
      </pc:sldChg>
      <pc:sldChg chg="modSp add del mod modNotesTx">
        <pc:chgData name="Shine Shan" userId="b7c6eb4e-f16b-4f98-8979-51a2899ee8f3" providerId="ADAL" clId="{EDA5EB26-C8D7-43F8-9658-940120CC5B94}" dt="2026-10-04T16:46:30.816" v="2477" actId="47"/>
        <pc:sldMkLst>
          <pc:docMk/>
          <pc:sldMk cId="834463314" sldId="1002"/>
        </pc:sldMkLst>
        <pc:spChg chg="mod">
          <ac:chgData name="Shine Shan" userId="b7c6eb4e-f16b-4f98-8979-51a2899ee8f3" providerId="ADAL" clId="{EDA5EB26-C8D7-43F8-9658-940120CC5B94}" dt="2026-10-04T16:38:58.619" v="2419" actId="20577"/>
          <ac:spMkLst>
            <pc:docMk/>
            <pc:sldMk cId="834463314" sldId="1002"/>
            <ac:spMk id="9" creationId="{88A9F81C-C639-43B6-BFD0-C307C6A6F475}"/>
          </ac:spMkLst>
        </pc:spChg>
      </pc:sldChg>
      <pc:sldChg chg="modSp mod modNotesTx">
        <pc:chgData name="Shine Shan" userId="b7c6eb4e-f16b-4f98-8979-51a2899ee8f3" providerId="ADAL" clId="{EDA5EB26-C8D7-43F8-9658-940120CC5B94}" dt="2026-10-04T16:27:18.277" v="2360" actId="14100"/>
        <pc:sldMkLst>
          <pc:docMk/>
          <pc:sldMk cId="2016523623" sldId="1004"/>
        </pc:sldMkLst>
        <pc:spChg chg="mod">
          <ac:chgData name="Shine Shan" userId="b7c6eb4e-f16b-4f98-8979-51a2899ee8f3" providerId="ADAL" clId="{EDA5EB26-C8D7-43F8-9658-940120CC5B94}" dt="2026-10-04T16:26:45.567" v="2357" actId="1076"/>
          <ac:spMkLst>
            <pc:docMk/>
            <pc:sldMk cId="2016523623" sldId="1004"/>
            <ac:spMk id="3" creationId="{696CFFC8-065E-413C-8ACE-CED965507472}"/>
          </ac:spMkLst>
        </pc:spChg>
        <pc:spChg chg="mod">
          <ac:chgData name="Shine Shan" userId="b7c6eb4e-f16b-4f98-8979-51a2899ee8f3" providerId="ADAL" clId="{EDA5EB26-C8D7-43F8-9658-940120CC5B94}" dt="2026-10-04T16:27:18.277" v="2360" actId="14100"/>
          <ac:spMkLst>
            <pc:docMk/>
            <pc:sldMk cId="2016523623" sldId="1004"/>
            <ac:spMk id="9" creationId="{88A9F81C-C639-43B6-BFD0-C307C6A6F475}"/>
          </ac:spMkLst>
        </pc:spChg>
        <pc:spChg chg="mod">
          <ac:chgData name="Shine Shan" userId="b7c6eb4e-f16b-4f98-8979-51a2899ee8f3" providerId="ADAL" clId="{EDA5EB26-C8D7-43F8-9658-940120CC5B94}" dt="2026-10-04T16:26:41.946" v="2356" actId="1076"/>
          <ac:spMkLst>
            <pc:docMk/>
            <pc:sldMk cId="2016523623" sldId="1004"/>
            <ac:spMk id="10" creationId="{1CF69CA5-2DFC-E29E-CD32-74CA8381E37F}"/>
          </ac:spMkLst>
        </pc:spChg>
        <pc:picChg chg="mod">
          <ac:chgData name="Shine Shan" userId="b7c6eb4e-f16b-4f98-8979-51a2899ee8f3" providerId="ADAL" clId="{EDA5EB26-C8D7-43F8-9658-940120CC5B94}" dt="2026-10-04T16:26:41.946" v="2356" actId="1076"/>
          <ac:picMkLst>
            <pc:docMk/>
            <pc:sldMk cId="2016523623" sldId="1004"/>
            <ac:picMk id="4" creationId="{7F2CE8A1-F5BE-FAD5-8722-30A90DAE8B16}"/>
          </ac:picMkLst>
        </pc:picChg>
      </pc:sldChg>
      <pc:sldChg chg="modSp mod">
        <pc:chgData name="Shine Shan" userId="b7c6eb4e-f16b-4f98-8979-51a2899ee8f3" providerId="ADAL" clId="{EDA5EB26-C8D7-43F8-9658-940120CC5B94}" dt="2026-10-04T16:37:46.780" v="2418" actId="20577"/>
        <pc:sldMkLst>
          <pc:docMk/>
          <pc:sldMk cId="598193304" sldId="1005"/>
        </pc:sldMkLst>
        <pc:spChg chg="mod">
          <ac:chgData name="Shine Shan" userId="b7c6eb4e-f16b-4f98-8979-51a2899ee8f3" providerId="ADAL" clId="{EDA5EB26-C8D7-43F8-9658-940120CC5B94}" dt="2026-10-04T16:37:46.780" v="2418" actId="20577"/>
          <ac:spMkLst>
            <pc:docMk/>
            <pc:sldMk cId="598193304" sldId="1005"/>
            <ac:spMk id="3" creationId="{696CFFC8-065E-413C-8ACE-CED965507472}"/>
          </ac:spMkLst>
        </pc:spChg>
      </pc:sldChg>
      <pc:sldChg chg="modSp mod">
        <pc:chgData name="Shine Shan" userId="b7c6eb4e-f16b-4f98-8979-51a2899ee8f3" providerId="ADAL" clId="{EDA5EB26-C8D7-43F8-9658-940120CC5B94}" dt="2026-10-04T16:37:29.985" v="2408" actId="20577"/>
        <pc:sldMkLst>
          <pc:docMk/>
          <pc:sldMk cId="1777582842" sldId="1007"/>
        </pc:sldMkLst>
        <pc:spChg chg="mod">
          <ac:chgData name="Shine Shan" userId="b7c6eb4e-f16b-4f98-8979-51a2899ee8f3" providerId="ADAL" clId="{EDA5EB26-C8D7-43F8-9658-940120CC5B94}" dt="2026-10-04T16:37:29.985" v="2408" actId="20577"/>
          <ac:spMkLst>
            <pc:docMk/>
            <pc:sldMk cId="1777582842" sldId="1007"/>
            <ac:spMk id="3" creationId="{696CFFC8-065E-413C-8ACE-CED965507472}"/>
          </ac:spMkLst>
        </pc:spChg>
      </pc:sldChg>
      <pc:sldChg chg="modSp mod">
        <pc:chgData name="Shine Shan" userId="b7c6eb4e-f16b-4f98-8979-51a2899ee8f3" providerId="ADAL" clId="{EDA5EB26-C8D7-43F8-9658-940120CC5B94}" dt="2026-10-03T12:13:55.558" v="1053" actId="948"/>
        <pc:sldMkLst>
          <pc:docMk/>
          <pc:sldMk cId="4071681179" sldId="1008"/>
        </pc:sldMkLst>
        <pc:spChg chg="mod">
          <ac:chgData name="Shine Shan" userId="b7c6eb4e-f16b-4f98-8979-51a2899ee8f3" providerId="ADAL" clId="{EDA5EB26-C8D7-43F8-9658-940120CC5B94}" dt="2026-10-03T12:13:55.558" v="1053" actId="948"/>
          <ac:spMkLst>
            <pc:docMk/>
            <pc:sldMk cId="4071681179" sldId="1008"/>
            <ac:spMk id="6" creationId="{943A4E41-1832-4C26-8177-0A4E6CEE7C14}"/>
          </ac:spMkLst>
        </pc:spChg>
      </pc:sldChg>
      <pc:sldChg chg="modSp mod">
        <pc:chgData name="Shine Shan" userId="b7c6eb4e-f16b-4f98-8979-51a2899ee8f3" providerId="ADAL" clId="{EDA5EB26-C8D7-43F8-9658-940120CC5B94}" dt="2026-10-04T17:09:05.480" v="2730" actId="20577"/>
        <pc:sldMkLst>
          <pc:docMk/>
          <pc:sldMk cId="1412508709" sldId="1009"/>
        </pc:sldMkLst>
        <pc:spChg chg="mod">
          <ac:chgData name="Shine Shan" userId="b7c6eb4e-f16b-4f98-8979-51a2899ee8f3" providerId="ADAL" clId="{EDA5EB26-C8D7-43F8-9658-940120CC5B94}" dt="2026-10-04T17:09:05.480" v="2730" actId="20577"/>
          <ac:spMkLst>
            <pc:docMk/>
            <pc:sldMk cId="1412508709" sldId="1009"/>
            <ac:spMk id="2" creationId="{D03206F0-5C9A-4E29-9491-2D063315986B}"/>
          </ac:spMkLst>
        </pc:spChg>
        <pc:spChg chg="mod">
          <ac:chgData name="Shine Shan" userId="b7c6eb4e-f16b-4f98-8979-51a2899ee8f3" providerId="ADAL" clId="{EDA5EB26-C8D7-43F8-9658-940120CC5B94}" dt="2026-10-03T12:15:23.873" v="1077" actId="113"/>
          <ac:spMkLst>
            <pc:docMk/>
            <pc:sldMk cId="1412508709" sldId="1009"/>
            <ac:spMk id="3" creationId="{08DE1C87-4863-4674-A0B4-8E21D95DE8CF}"/>
          </ac:spMkLst>
        </pc:spChg>
      </pc:sldChg>
      <pc:sldChg chg="addSp delSp modSp del mod">
        <pc:chgData name="Shine Shan" userId="b7c6eb4e-f16b-4f98-8979-51a2899ee8f3" providerId="ADAL" clId="{EDA5EB26-C8D7-43F8-9658-940120CC5B94}" dt="2026-10-04T12:03:35.888" v="1516" actId="47"/>
        <pc:sldMkLst>
          <pc:docMk/>
          <pc:sldMk cId="1868511066" sldId="1020"/>
        </pc:sldMkLst>
        <pc:spChg chg="mod">
          <ac:chgData name="Shine Shan" userId="b7c6eb4e-f16b-4f98-8979-51a2899ee8f3" providerId="ADAL" clId="{EDA5EB26-C8D7-43F8-9658-940120CC5B94}" dt="2026-10-03T10:51:28.993" v="716" actId="255"/>
          <ac:spMkLst>
            <pc:docMk/>
            <pc:sldMk cId="1868511066" sldId="1020"/>
            <ac:spMk id="2" creationId="{8D2E1A9E-5316-4797-84E1-4C57D6BE6E8A}"/>
          </ac:spMkLst>
        </pc:spChg>
        <pc:spChg chg="mod">
          <ac:chgData name="Shine Shan" userId="b7c6eb4e-f16b-4f98-8979-51a2899ee8f3" providerId="ADAL" clId="{EDA5EB26-C8D7-43F8-9658-940120CC5B94}" dt="2026-10-04T11:37:31.449" v="1190" actId="20577"/>
          <ac:spMkLst>
            <pc:docMk/>
            <pc:sldMk cId="1868511066" sldId="1020"/>
            <ac:spMk id="3" creationId="{EFEA2CA5-CAA6-F7C2-DD92-B21816E88686}"/>
          </ac:spMkLst>
        </pc:spChg>
        <pc:spChg chg="mod">
          <ac:chgData name="Shine Shan" userId="b7c6eb4e-f16b-4f98-8979-51a2899ee8f3" providerId="ADAL" clId="{EDA5EB26-C8D7-43F8-9658-940120CC5B94}" dt="2026-10-03T10:52:18.107" v="725" actId="1076"/>
          <ac:spMkLst>
            <pc:docMk/>
            <pc:sldMk cId="1868511066" sldId="1020"/>
            <ac:spMk id="4" creationId="{9D0E58C3-25AC-DB97-89E0-EC1A451882B6}"/>
          </ac:spMkLst>
        </pc:spChg>
        <pc:spChg chg="mod">
          <ac:chgData name="Shine Shan" userId="b7c6eb4e-f16b-4f98-8979-51a2899ee8f3" providerId="ADAL" clId="{EDA5EB26-C8D7-43F8-9658-940120CC5B94}" dt="2026-10-03T10:50:50.490" v="709" actId="14100"/>
          <ac:spMkLst>
            <pc:docMk/>
            <pc:sldMk cId="1868511066" sldId="1020"/>
            <ac:spMk id="7" creationId="{F8CCC546-2A31-4CA6-93D6-0E5C967CD61A}"/>
          </ac:spMkLst>
        </pc:spChg>
        <pc:spChg chg="add del">
          <ac:chgData name="Shine Shan" userId="b7c6eb4e-f16b-4f98-8979-51a2899ee8f3" providerId="ADAL" clId="{EDA5EB26-C8D7-43F8-9658-940120CC5B94}" dt="2026-10-03T10:49:57.056" v="699" actId="22"/>
          <ac:spMkLst>
            <pc:docMk/>
            <pc:sldMk cId="1868511066" sldId="1020"/>
            <ac:spMk id="8" creationId="{E277F386-5E25-1C78-230F-290EF6C04674}"/>
          </ac:spMkLst>
        </pc:spChg>
        <pc:spChg chg="add mod">
          <ac:chgData name="Shine Shan" userId="b7c6eb4e-f16b-4f98-8979-51a2899ee8f3" providerId="ADAL" clId="{EDA5EB26-C8D7-43F8-9658-940120CC5B94}" dt="2026-10-03T10:51:56.665" v="723" actId="108"/>
          <ac:spMkLst>
            <pc:docMk/>
            <pc:sldMk cId="1868511066" sldId="1020"/>
            <ac:spMk id="11" creationId="{63391533-66BC-A6C2-17CD-000EDCA24876}"/>
          </ac:spMkLst>
        </pc:spChg>
        <pc:picChg chg="add mod">
          <ac:chgData name="Shine Shan" userId="b7c6eb4e-f16b-4f98-8979-51a2899ee8f3" providerId="ADAL" clId="{EDA5EB26-C8D7-43F8-9658-940120CC5B94}" dt="2026-10-03T10:51:41.018" v="718" actId="1076"/>
          <ac:picMkLst>
            <pc:docMk/>
            <pc:sldMk cId="1868511066" sldId="1020"/>
            <ac:picMk id="10" creationId="{17BB9BDD-16ED-C041-E022-EE477DFCB75E}"/>
          </ac:picMkLst>
        </pc:picChg>
      </pc:sldChg>
      <pc:sldChg chg="modSp mod">
        <pc:chgData name="Shine Shan" userId="b7c6eb4e-f16b-4f98-8979-51a2899ee8f3" providerId="ADAL" clId="{EDA5EB26-C8D7-43F8-9658-940120CC5B94}" dt="2026-10-04T16:56:31.554" v="2615" actId="14100"/>
        <pc:sldMkLst>
          <pc:docMk/>
          <pc:sldMk cId="3825771703" sldId="1022"/>
        </pc:sldMkLst>
        <pc:spChg chg="mod">
          <ac:chgData name="Shine Shan" userId="b7c6eb4e-f16b-4f98-8979-51a2899ee8f3" providerId="ADAL" clId="{EDA5EB26-C8D7-43F8-9658-940120CC5B94}" dt="2026-10-04T16:56:31.554" v="2615" actId="14100"/>
          <ac:spMkLst>
            <pc:docMk/>
            <pc:sldMk cId="3825771703" sldId="1022"/>
            <ac:spMk id="3" creationId="{BD3ABF71-4550-4D8D-A163-90D6C06BD943}"/>
          </ac:spMkLst>
        </pc:spChg>
      </pc:sldChg>
      <pc:sldChg chg="modSp mod">
        <pc:chgData name="Shine Shan" userId="b7c6eb4e-f16b-4f98-8979-51a2899ee8f3" providerId="ADAL" clId="{EDA5EB26-C8D7-43F8-9658-940120CC5B94}" dt="2026-10-04T16:56:25.026" v="2613" actId="20577"/>
        <pc:sldMkLst>
          <pc:docMk/>
          <pc:sldMk cId="4177896934" sldId="1023"/>
        </pc:sldMkLst>
        <pc:spChg chg="mod">
          <ac:chgData name="Shine Shan" userId="b7c6eb4e-f16b-4f98-8979-51a2899ee8f3" providerId="ADAL" clId="{EDA5EB26-C8D7-43F8-9658-940120CC5B94}" dt="2026-10-04T16:56:25.026" v="2613" actId="20577"/>
          <ac:spMkLst>
            <pc:docMk/>
            <pc:sldMk cId="4177896934" sldId="1023"/>
            <ac:spMk id="3" creationId="{BD3ABF71-4550-4D8D-A163-90D6C06BD943}"/>
          </ac:spMkLst>
        </pc:spChg>
      </pc:sldChg>
      <pc:sldChg chg="modSp mod modNotesTx">
        <pc:chgData name="Shine Shan" userId="b7c6eb4e-f16b-4f98-8979-51a2899ee8f3" providerId="ADAL" clId="{EDA5EB26-C8D7-43F8-9658-940120CC5B94}" dt="2026-10-04T16:02:32.761" v="2235" actId="255"/>
        <pc:sldMkLst>
          <pc:docMk/>
          <pc:sldMk cId="2356024008" sldId="1024"/>
        </pc:sldMkLst>
        <pc:spChg chg="mod">
          <ac:chgData name="Shine Shan" userId="b7c6eb4e-f16b-4f98-8979-51a2899ee8f3" providerId="ADAL" clId="{EDA5EB26-C8D7-43F8-9658-940120CC5B94}" dt="2026-10-04T16:02:32.761" v="2235" actId="255"/>
          <ac:spMkLst>
            <pc:docMk/>
            <pc:sldMk cId="2356024008" sldId="1024"/>
            <ac:spMk id="7" creationId="{E56F8C82-AAEB-4BF0-B7A2-0AAAD183E85E}"/>
          </ac:spMkLst>
        </pc:spChg>
        <pc:spChg chg="mod">
          <ac:chgData name="Shine Shan" userId="b7c6eb4e-f16b-4f98-8979-51a2899ee8f3" providerId="ADAL" clId="{EDA5EB26-C8D7-43F8-9658-940120CC5B94}" dt="2026-10-02T15:30:42.904" v="123" actId="1076"/>
          <ac:spMkLst>
            <pc:docMk/>
            <pc:sldMk cId="2356024008" sldId="1024"/>
            <ac:spMk id="8" creationId="{3E36A68B-0FFC-4AC9-8A10-4DB7B34DC05E}"/>
          </ac:spMkLst>
        </pc:spChg>
      </pc:sldChg>
      <pc:sldChg chg="modSp mod modNotesTx">
        <pc:chgData name="Shine Shan" userId="b7c6eb4e-f16b-4f98-8979-51a2899ee8f3" providerId="ADAL" clId="{EDA5EB26-C8D7-43F8-9658-940120CC5B94}" dt="2026-10-04T16:02:27.931" v="2234" actId="255"/>
        <pc:sldMkLst>
          <pc:docMk/>
          <pc:sldMk cId="3653332528" sldId="1035"/>
        </pc:sldMkLst>
        <pc:spChg chg="mod">
          <ac:chgData name="Shine Shan" userId="b7c6eb4e-f16b-4f98-8979-51a2899ee8f3" providerId="ADAL" clId="{EDA5EB26-C8D7-43F8-9658-940120CC5B94}" dt="2026-10-04T16:02:27.931" v="2234" actId="255"/>
          <ac:spMkLst>
            <pc:docMk/>
            <pc:sldMk cId="3653332528" sldId="1035"/>
            <ac:spMk id="2" creationId="{2E6282DD-4D59-1E3A-1FA1-4371891AFF77}"/>
          </ac:spMkLst>
        </pc:spChg>
        <pc:spChg chg="mod">
          <ac:chgData name="Shine Shan" userId="b7c6eb4e-f16b-4f98-8979-51a2899ee8f3" providerId="ADAL" clId="{EDA5EB26-C8D7-43F8-9658-940120CC5B94}" dt="2026-10-02T16:05:18.275" v="186" actId="27636"/>
          <ac:spMkLst>
            <pc:docMk/>
            <pc:sldMk cId="3653332528" sldId="1035"/>
            <ac:spMk id="3" creationId="{B28739AA-0075-2B44-1DE4-544FA78F8742}"/>
          </ac:spMkLst>
        </pc:spChg>
      </pc:sldChg>
      <pc:sldChg chg="addSp delSp modSp mod modNotesTx">
        <pc:chgData name="Shine Shan" userId="b7c6eb4e-f16b-4f98-8979-51a2899ee8f3" providerId="ADAL" clId="{EDA5EB26-C8D7-43F8-9658-940120CC5B94}" dt="2026-10-04T16:03:25.227" v="2242" actId="255"/>
        <pc:sldMkLst>
          <pc:docMk/>
          <pc:sldMk cId="2883814215" sldId="1036"/>
        </pc:sldMkLst>
        <pc:spChg chg="mod">
          <ac:chgData name="Shine Shan" userId="b7c6eb4e-f16b-4f98-8979-51a2899ee8f3" providerId="ADAL" clId="{EDA5EB26-C8D7-43F8-9658-940120CC5B94}" dt="2026-10-04T16:03:25.227" v="2242" actId="255"/>
          <ac:spMkLst>
            <pc:docMk/>
            <pc:sldMk cId="2883814215" sldId="1036"/>
            <ac:spMk id="2" creationId="{CC9AF62E-5D6F-3A62-EEF1-93CF05573C28}"/>
          </ac:spMkLst>
        </pc:spChg>
        <pc:spChg chg="mod">
          <ac:chgData name="Shine Shan" userId="b7c6eb4e-f16b-4f98-8979-51a2899ee8f3" providerId="ADAL" clId="{EDA5EB26-C8D7-43F8-9658-940120CC5B94}" dt="2026-10-03T12:16:17.304" v="1078" actId="21"/>
          <ac:spMkLst>
            <pc:docMk/>
            <pc:sldMk cId="2883814215" sldId="1036"/>
            <ac:spMk id="3" creationId="{AAB5C20D-A27F-55C2-EF54-BCC7CDBF7789}"/>
          </ac:spMkLst>
        </pc:spChg>
        <pc:spChg chg="add mod topLvl">
          <ac:chgData name="Shine Shan" userId="b7c6eb4e-f16b-4f98-8979-51a2899ee8f3" providerId="ADAL" clId="{EDA5EB26-C8D7-43F8-9658-940120CC5B94}" dt="2026-10-04T14:53:43.422" v="1703" actId="1076"/>
          <ac:spMkLst>
            <pc:docMk/>
            <pc:sldMk cId="2883814215" sldId="1036"/>
            <ac:spMk id="7" creationId="{EB9C011B-8C1A-C21B-81C8-C768E783F011}"/>
          </ac:spMkLst>
        </pc:spChg>
        <pc:spChg chg="add mod topLvl">
          <ac:chgData name="Shine Shan" userId="b7c6eb4e-f16b-4f98-8979-51a2899ee8f3" providerId="ADAL" clId="{EDA5EB26-C8D7-43F8-9658-940120CC5B94}" dt="2026-10-04T14:53:36.066" v="1701" actId="164"/>
          <ac:spMkLst>
            <pc:docMk/>
            <pc:sldMk cId="2883814215" sldId="1036"/>
            <ac:spMk id="8" creationId="{38CD5214-3B6E-B299-5460-4BC4ED02D2B0}"/>
          </ac:spMkLst>
        </pc:spChg>
        <pc:spChg chg="add mod topLvl">
          <ac:chgData name="Shine Shan" userId="b7c6eb4e-f16b-4f98-8979-51a2899ee8f3" providerId="ADAL" clId="{EDA5EB26-C8D7-43F8-9658-940120CC5B94}" dt="2026-10-04T14:53:36.066" v="1701" actId="164"/>
          <ac:spMkLst>
            <pc:docMk/>
            <pc:sldMk cId="2883814215" sldId="1036"/>
            <ac:spMk id="11" creationId="{C3AB0288-C3BE-DC5F-4329-3D9B4AAF78D1}"/>
          </ac:spMkLst>
        </pc:spChg>
        <pc:spChg chg="add mod topLvl">
          <ac:chgData name="Shine Shan" userId="b7c6eb4e-f16b-4f98-8979-51a2899ee8f3" providerId="ADAL" clId="{EDA5EB26-C8D7-43F8-9658-940120CC5B94}" dt="2026-10-04T14:53:36.066" v="1701" actId="164"/>
          <ac:spMkLst>
            <pc:docMk/>
            <pc:sldMk cId="2883814215" sldId="1036"/>
            <ac:spMk id="12" creationId="{EB25C1E0-77DC-8D84-0D46-3767324F3A8D}"/>
          </ac:spMkLst>
        </pc:spChg>
        <pc:spChg chg="add mod topLvl">
          <ac:chgData name="Shine Shan" userId="b7c6eb4e-f16b-4f98-8979-51a2899ee8f3" providerId="ADAL" clId="{EDA5EB26-C8D7-43F8-9658-940120CC5B94}" dt="2026-10-04T14:53:36.066" v="1701" actId="164"/>
          <ac:spMkLst>
            <pc:docMk/>
            <pc:sldMk cId="2883814215" sldId="1036"/>
            <ac:spMk id="16" creationId="{5A108CAE-49D0-4BF5-4B36-5148BD02BDA1}"/>
          </ac:spMkLst>
        </pc:spChg>
        <pc:spChg chg="add mod topLvl">
          <ac:chgData name="Shine Shan" userId="b7c6eb4e-f16b-4f98-8979-51a2899ee8f3" providerId="ADAL" clId="{EDA5EB26-C8D7-43F8-9658-940120CC5B94}" dt="2026-10-04T14:53:36.066" v="1701" actId="164"/>
          <ac:spMkLst>
            <pc:docMk/>
            <pc:sldMk cId="2883814215" sldId="1036"/>
            <ac:spMk id="17" creationId="{F877FD80-A90B-21B0-850F-4AD2773ED656}"/>
          </ac:spMkLst>
        </pc:spChg>
        <pc:spChg chg="add mod ord topLvl">
          <ac:chgData name="Shine Shan" userId="b7c6eb4e-f16b-4f98-8979-51a2899ee8f3" providerId="ADAL" clId="{EDA5EB26-C8D7-43F8-9658-940120CC5B94}" dt="2026-10-04T14:53:36.066" v="1701" actId="164"/>
          <ac:spMkLst>
            <pc:docMk/>
            <pc:sldMk cId="2883814215" sldId="1036"/>
            <ac:spMk id="18" creationId="{14CD2B91-12A2-A7F0-416E-4EA904133C62}"/>
          </ac:spMkLst>
        </pc:spChg>
        <pc:grpChg chg="add mod">
          <ac:chgData name="Shine Shan" userId="b7c6eb4e-f16b-4f98-8979-51a2899ee8f3" providerId="ADAL" clId="{EDA5EB26-C8D7-43F8-9658-940120CC5B94}" dt="2026-10-04T14:53:40.847" v="1702" actId="1076"/>
          <ac:grpSpMkLst>
            <pc:docMk/>
            <pc:sldMk cId="2883814215" sldId="1036"/>
            <ac:grpSpMk id="5" creationId="{FBDEE7A9-31B3-2172-ECAC-32F33DBD0873}"/>
          </ac:grpSpMkLst>
        </pc:grpChg>
        <pc:grpChg chg="add del mod">
          <ac:chgData name="Shine Shan" userId="b7c6eb4e-f16b-4f98-8979-51a2899ee8f3" providerId="ADAL" clId="{EDA5EB26-C8D7-43F8-9658-940120CC5B94}" dt="2026-10-04T14:52:27.399" v="1693" actId="165"/>
          <ac:grpSpMkLst>
            <pc:docMk/>
            <pc:sldMk cId="2883814215" sldId="1036"/>
            <ac:grpSpMk id="19" creationId="{924817E5-FCC2-E69E-C742-041C6DDFFB52}"/>
          </ac:grpSpMkLst>
        </pc:grpChg>
        <pc:picChg chg="del mod">
          <ac:chgData name="Shine Shan" userId="b7c6eb4e-f16b-4f98-8979-51a2899ee8f3" providerId="ADAL" clId="{EDA5EB26-C8D7-43F8-9658-940120CC5B94}" dt="2026-10-04T12:12:06.090" v="1636" actId="478"/>
          <ac:picMkLst>
            <pc:docMk/>
            <pc:sldMk cId="2883814215" sldId="1036"/>
            <ac:picMk id="5" creationId="{9528E7D4-A61A-25CD-38E2-0F796335BFC8}"/>
          </ac:picMkLst>
        </pc:picChg>
        <pc:cxnChg chg="add mod">
          <ac:chgData name="Shine Shan" userId="b7c6eb4e-f16b-4f98-8979-51a2899ee8f3" providerId="ADAL" clId="{EDA5EB26-C8D7-43F8-9658-940120CC5B94}" dt="2026-10-04T14:53:36.066" v="1701" actId="164"/>
          <ac:cxnSpMkLst>
            <pc:docMk/>
            <pc:sldMk cId="2883814215" sldId="1036"/>
            <ac:cxnSpMk id="6" creationId="{77E59182-35B2-5739-8699-8D67D608D36E}"/>
          </ac:cxnSpMkLst>
        </pc:cxnChg>
        <pc:cxnChg chg="mod topLvl">
          <ac:chgData name="Shine Shan" userId="b7c6eb4e-f16b-4f98-8979-51a2899ee8f3" providerId="ADAL" clId="{EDA5EB26-C8D7-43F8-9658-940120CC5B94}" dt="2026-10-04T14:53:36.066" v="1701" actId="164"/>
          <ac:cxnSpMkLst>
            <pc:docMk/>
            <pc:sldMk cId="2883814215" sldId="1036"/>
            <ac:cxnSpMk id="9" creationId="{D40AE469-6116-A6EB-C23E-A9230ACFE791}"/>
          </ac:cxnSpMkLst>
        </pc:cxnChg>
        <pc:cxnChg chg="add mod">
          <ac:chgData name="Shine Shan" userId="b7c6eb4e-f16b-4f98-8979-51a2899ee8f3" providerId="ADAL" clId="{EDA5EB26-C8D7-43F8-9658-940120CC5B94}" dt="2026-10-04T12:12:14.460" v="1638" actId="1076"/>
          <ac:cxnSpMkLst>
            <pc:docMk/>
            <pc:sldMk cId="2883814215" sldId="1036"/>
            <ac:cxnSpMk id="10" creationId="{26A89B8F-E87D-BB2E-910B-EC0CBC948D4E}"/>
          </ac:cxnSpMkLst>
        </pc:cxnChg>
        <pc:cxnChg chg="add mod topLvl">
          <ac:chgData name="Shine Shan" userId="b7c6eb4e-f16b-4f98-8979-51a2899ee8f3" providerId="ADAL" clId="{EDA5EB26-C8D7-43F8-9658-940120CC5B94}" dt="2026-10-04T14:53:36.066" v="1701" actId="164"/>
          <ac:cxnSpMkLst>
            <pc:docMk/>
            <pc:sldMk cId="2883814215" sldId="1036"/>
            <ac:cxnSpMk id="13" creationId="{F8B8D7F9-7431-730A-9B0E-F2A2B1E669D5}"/>
          </ac:cxnSpMkLst>
        </pc:cxnChg>
        <pc:cxnChg chg="add mod">
          <ac:chgData name="Shine Shan" userId="b7c6eb4e-f16b-4f98-8979-51a2899ee8f3" providerId="ADAL" clId="{EDA5EB26-C8D7-43F8-9658-940120CC5B94}" dt="2026-10-04T12:13:31.078" v="1650" actId="164"/>
          <ac:cxnSpMkLst>
            <pc:docMk/>
            <pc:sldMk cId="2883814215" sldId="1036"/>
            <ac:cxnSpMk id="14" creationId="{F4E6C28C-E563-625A-3BE8-3CE5ECF2E9E8}"/>
          </ac:cxnSpMkLst>
        </pc:cxnChg>
        <pc:cxnChg chg="add mod">
          <ac:chgData name="Shine Shan" userId="b7c6eb4e-f16b-4f98-8979-51a2899ee8f3" providerId="ADAL" clId="{EDA5EB26-C8D7-43F8-9658-940120CC5B94}" dt="2026-10-04T12:13:31.078" v="1650" actId="164"/>
          <ac:cxnSpMkLst>
            <pc:docMk/>
            <pc:sldMk cId="2883814215" sldId="1036"/>
            <ac:cxnSpMk id="15" creationId="{55556931-1567-9CF9-EFC4-F825C9A30A78}"/>
          </ac:cxnSpMkLst>
        </pc:cxnChg>
      </pc:sldChg>
      <pc:sldChg chg="modSp mod">
        <pc:chgData name="Shine Shan" userId="b7c6eb4e-f16b-4f98-8979-51a2899ee8f3" providerId="ADAL" clId="{EDA5EB26-C8D7-43F8-9658-940120CC5B94}" dt="2026-10-04T16:03:32.111" v="2243" actId="255"/>
        <pc:sldMkLst>
          <pc:docMk/>
          <pc:sldMk cId="2111050189" sldId="1037"/>
        </pc:sldMkLst>
        <pc:spChg chg="mod">
          <ac:chgData name="Shine Shan" userId="b7c6eb4e-f16b-4f98-8979-51a2899ee8f3" providerId="ADAL" clId="{EDA5EB26-C8D7-43F8-9658-940120CC5B94}" dt="2026-10-04T16:03:32.111" v="2243" actId="255"/>
          <ac:spMkLst>
            <pc:docMk/>
            <pc:sldMk cId="2111050189" sldId="1037"/>
            <ac:spMk id="2" creationId="{926121C7-0452-7273-A03A-D33E0B89D69E}"/>
          </ac:spMkLst>
        </pc:spChg>
        <pc:spChg chg="mod">
          <ac:chgData name="Shine Shan" userId="b7c6eb4e-f16b-4f98-8979-51a2899ee8f3" providerId="ADAL" clId="{EDA5EB26-C8D7-43F8-9658-940120CC5B94}" dt="2026-10-02T17:03:42.358" v="505" actId="14100"/>
          <ac:spMkLst>
            <pc:docMk/>
            <pc:sldMk cId="2111050189" sldId="1037"/>
            <ac:spMk id="3" creationId="{5AE8D62F-9CA9-20F8-DB7A-599CB087707F}"/>
          </ac:spMkLst>
        </pc:spChg>
      </pc:sldChg>
      <pc:sldChg chg="addSp delSp modSp mod addAnim delAnim modAnim modNotesTx">
        <pc:chgData name="Shine Shan" userId="b7c6eb4e-f16b-4f98-8979-51a2899ee8f3" providerId="ADAL" clId="{EDA5EB26-C8D7-43F8-9658-940120CC5B94}" dt="2026-10-04T16:02:19.764" v="2233" actId="255"/>
        <pc:sldMkLst>
          <pc:docMk/>
          <pc:sldMk cId="1374033779" sldId="1038"/>
        </pc:sldMkLst>
        <pc:spChg chg="mod">
          <ac:chgData name="Shine Shan" userId="b7c6eb4e-f16b-4f98-8979-51a2899ee8f3" providerId="ADAL" clId="{EDA5EB26-C8D7-43F8-9658-940120CC5B94}" dt="2026-10-04T16:02:19.764" v="2233" actId="255"/>
          <ac:spMkLst>
            <pc:docMk/>
            <pc:sldMk cId="1374033779" sldId="1038"/>
            <ac:spMk id="2" creationId="{832AF5B6-B43E-AE1F-244C-67797243A929}"/>
          </ac:spMkLst>
        </pc:spChg>
        <pc:spChg chg="mod">
          <ac:chgData name="Shine Shan" userId="b7c6eb4e-f16b-4f98-8979-51a2899ee8f3" providerId="ADAL" clId="{EDA5EB26-C8D7-43F8-9658-940120CC5B94}" dt="2026-10-02T16:57:08.870" v="417" actId="1076"/>
          <ac:spMkLst>
            <pc:docMk/>
            <pc:sldMk cId="1374033779" sldId="1038"/>
            <ac:spMk id="4" creationId="{B7E861A1-B947-AE9F-4CB7-DD80EB0EE8B8}"/>
          </ac:spMkLst>
        </pc:spChg>
        <pc:spChg chg="add mod">
          <ac:chgData name="Shine Shan" userId="b7c6eb4e-f16b-4f98-8979-51a2899ee8f3" providerId="ADAL" clId="{EDA5EB26-C8D7-43F8-9658-940120CC5B94}" dt="2026-10-02T17:29:00.466" v="669" actId="1076"/>
          <ac:spMkLst>
            <pc:docMk/>
            <pc:sldMk cId="1374033779" sldId="1038"/>
            <ac:spMk id="12" creationId="{FE174162-6B22-E909-71BA-A3EF4139E708}"/>
          </ac:spMkLst>
        </pc:spChg>
        <pc:spChg chg="add mod">
          <ac:chgData name="Shine Shan" userId="b7c6eb4e-f16b-4f98-8979-51a2899ee8f3" providerId="ADAL" clId="{EDA5EB26-C8D7-43F8-9658-940120CC5B94}" dt="2026-10-02T17:17:11.008" v="575" actId="1076"/>
          <ac:spMkLst>
            <pc:docMk/>
            <pc:sldMk cId="1374033779" sldId="1038"/>
            <ac:spMk id="14" creationId="{406AE989-2245-7A1C-76B0-93AF097792AD}"/>
          </ac:spMkLst>
        </pc:spChg>
        <pc:spChg chg="add mod">
          <ac:chgData name="Shine Shan" userId="b7c6eb4e-f16b-4f98-8979-51a2899ee8f3" providerId="ADAL" clId="{EDA5EB26-C8D7-43F8-9658-940120CC5B94}" dt="2026-10-02T17:17:11.008" v="575" actId="1076"/>
          <ac:spMkLst>
            <pc:docMk/>
            <pc:sldMk cId="1374033779" sldId="1038"/>
            <ac:spMk id="18" creationId="{F2AB8432-5B4D-BEEA-8522-4F8E109674B4}"/>
          </ac:spMkLst>
        </pc:spChg>
        <pc:spChg chg="add mod">
          <ac:chgData name="Shine Shan" userId="b7c6eb4e-f16b-4f98-8979-51a2899ee8f3" providerId="ADAL" clId="{EDA5EB26-C8D7-43F8-9658-940120CC5B94}" dt="2026-10-02T17:28:47.772" v="666" actId="14100"/>
          <ac:spMkLst>
            <pc:docMk/>
            <pc:sldMk cId="1374033779" sldId="1038"/>
            <ac:spMk id="23" creationId="{9BE5F6FF-39CA-738D-C0E9-AB6FEBF0ACA4}"/>
          </ac:spMkLst>
        </pc:spChg>
        <pc:spChg chg="add mod">
          <ac:chgData name="Shine Shan" userId="b7c6eb4e-f16b-4f98-8979-51a2899ee8f3" providerId="ADAL" clId="{EDA5EB26-C8D7-43F8-9658-940120CC5B94}" dt="2026-10-02T17:28:46.907" v="665" actId="1076"/>
          <ac:spMkLst>
            <pc:docMk/>
            <pc:sldMk cId="1374033779" sldId="1038"/>
            <ac:spMk id="27" creationId="{95B65341-F8EF-9BE9-AD5C-6810F7EC8ABD}"/>
          </ac:spMkLst>
        </pc:spChg>
        <pc:spChg chg="add mod">
          <ac:chgData name="Shine Shan" userId="b7c6eb4e-f16b-4f98-8979-51a2899ee8f3" providerId="ADAL" clId="{EDA5EB26-C8D7-43F8-9658-940120CC5B94}" dt="2026-10-02T18:34:48.042" v="692" actId="1076"/>
          <ac:spMkLst>
            <pc:docMk/>
            <pc:sldMk cId="1374033779" sldId="1038"/>
            <ac:spMk id="33" creationId="{5646D143-1829-04C6-4810-B5F4650B1E67}"/>
          </ac:spMkLst>
        </pc:spChg>
        <pc:spChg chg="add del mod">
          <ac:chgData name="Shine Shan" userId="b7c6eb4e-f16b-4f98-8979-51a2899ee8f3" providerId="ADAL" clId="{EDA5EB26-C8D7-43F8-9658-940120CC5B94}" dt="2026-10-02T17:29:35.851" v="674" actId="1076"/>
          <ac:spMkLst>
            <pc:docMk/>
            <pc:sldMk cId="1374033779" sldId="1038"/>
            <ac:spMk id="35" creationId="{8BAC54A6-494E-EEC1-5DF7-83C4E9B1A0DB}"/>
          </ac:spMkLst>
        </pc:spChg>
        <pc:spChg chg="add mod">
          <ac:chgData name="Shine Shan" userId="b7c6eb4e-f16b-4f98-8979-51a2899ee8f3" providerId="ADAL" clId="{EDA5EB26-C8D7-43F8-9658-940120CC5B94}" dt="2026-10-02T17:29:12.099" v="670" actId="1076"/>
          <ac:spMkLst>
            <pc:docMk/>
            <pc:sldMk cId="1374033779" sldId="1038"/>
            <ac:spMk id="36" creationId="{3672A130-FF9D-C6D9-3D79-BFD636E57547}"/>
          </ac:spMkLst>
        </pc:spChg>
        <pc:spChg chg="add mod">
          <ac:chgData name="Shine Shan" userId="b7c6eb4e-f16b-4f98-8979-51a2899ee8f3" providerId="ADAL" clId="{EDA5EB26-C8D7-43F8-9658-940120CC5B94}" dt="2026-10-02T17:29:46.483" v="675" actId="1076"/>
          <ac:spMkLst>
            <pc:docMk/>
            <pc:sldMk cId="1374033779" sldId="1038"/>
            <ac:spMk id="39" creationId="{7A812116-D0C8-471C-D267-097F0BE1B12E}"/>
          </ac:spMkLst>
        </pc:spChg>
        <pc:spChg chg="add mod">
          <ac:chgData name="Shine Shan" userId="b7c6eb4e-f16b-4f98-8979-51a2899ee8f3" providerId="ADAL" clId="{EDA5EB26-C8D7-43F8-9658-940120CC5B94}" dt="2026-10-02T17:29:46.483" v="675" actId="1076"/>
          <ac:spMkLst>
            <pc:docMk/>
            <pc:sldMk cId="1374033779" sldId="1038"/>
            <ac:spMk id="40" creationId="{1EFF09C9-CDF5-DFFA-3A1B-7C124E333B69}"/>
          </ac:spMkLst>
        </pc:spChg>
        <pc:spChg chg="add mod">
          <ac:chgData name="Shine Shan" userId="b7c6eb4e-f16b-4f98-8979-51a2899ee8f3" providerId="ADAL" clId="{EDA5EB26-C8D7-43F8-9658-940120CC5B94}" dt="2026-10-02T17:29:57.746" v="676" actId="1076"/>
          <ac:spMkLst>
            <pc:docMk/>
            <pc:sldMk cId="1374033779" sldId="1038"/>
            <ac:spMk id="42" creationId="{89BEF12B-F774-6FD1-A59E-98C3AE4D211A}"/>
          </ac:spMkLst>
        </pc:spChg>
        <pc:spChg chg="add mod">
          <ac:chgData name="Shine Shan" userId="b7c6eb4e-f16b-4f98-8979-51a2899ee8f3" providerId="ADAL" clId="{EDA5EB26-C8D7-43F8-9658-940120CC5B94}" dt="2026-10-02T17:29:57.746" v="676" actId="1076"/>
          <ac:spMkLst>
            <pc:docMk/>
            <pc:sldMk cId="1374033779" sldId="1038"/>
            <ac:spMk id="43" creationId="{73346574-5BE9-6FFE-2162-F87E413FCAD7}"/>
          </ac:spMkLst>
        </pc:spChg>
        <pc:spChg chg="add mod">
          <ac:chgData name="Shine Shan" userId="b7c6eb4e-f16b-4f98-8979-51a2899ee8f3" providerId="ADAL" clId="{EDA5EB26-C8D7-43F8-9658-940120CC5B94}" dt="2026-10-02T18:34:48.042" v="692" actId="1076"/>
          <ac:spMkLst>
            <pc:docMk/>
            <pc:sldMk cId="1374033779" sldId="1038"/>
            <ac:spMk id="50" creationId="{2CA25C4E-3C58-7AB6-F8CA-B2682A27FEE7}"/>
          </ac:spMkLst>
        </pc:spChg>
        <pc:spChg chg="add mod">
          <ac:chgData name="Shine Shan" userId="b7c6eb4e-f16b-4f98-8979-51a2899ee8f3" providerId="ADAL" clId="{EDA5EB26-C8D7-43F8-9658-940120CC5B94}" dt="2026-10-02T18:34:48.042" v="692" actId="1076"/>
          <ac:spMkLst>
            <pc:docMk/>
            <pc:sldMk cId="1374033779" sldId="1038"/>
            <ac:spMk id="52" creationId="{4B2F8854-29FF-1AFA-7193-007C6CE1B605}"/>
          </ac:spMkLst>
        </pc:spChg>
        <pc:spChg chg="add mod">
          <ac:chgData name="Shine Shan" userId="b7c6eb4e-f16b-4f98-8979-51a2899ee8f3" providerId="ADAL" clId="{EDA5EB26-C8D7-43F8-9658-940120CC5B94}" dt="2026-10-02T18:34:48.042" v="692" actId="1076"/>
          <ac:spMkLst>
            <pc:docMk/>
            <pc:sldMk cId="1374033779" sldId="1038"/>
            <ac:spMk id="54" creationId="{7B842ED8-66F3-3C26-68A5-3761955E3845}"/>
          </ac:spMkLst>
        </pc:spChg>
        <pc:graphicFrameChg chg="add mod modGraphic">
          <ac:chgData name="Shine Shan" userId="b7c6eb4e-f16b-4f98-8979-51a2899ee8f3" providerId="ADAL" clId="{EDA5EB26-C8D7-43F8-9658-940120CC5B94}" dt="2026-10-02T17:28:55.601" v="668" actId="14100"/>
          <ac:graphicFrameMkLst>
            <pc:docMk/>
            <pc:sldMk cId="1374033779" sldId="1038"/>
            <ac:graphicFrameMk id="13" creationId="{EAAB52C3-68E0-43C5-E575-DDA24424F1A3}"/>
          </ac:graphicFrameMkLst>
        </pc:graphicFrameChg>
        <pc:cxnChg chg="add mod">
          <ac:chgData name="Shine Shan" userId="b7c6eb4e-f16b-4f98-8979-51a2899ee8f3" providerId="ADAL" clId="{EDA5EB26-C8D7-43F8-9658-940120CC5B94}" dt="2026-10-02T17:18:02.066" v="594" actId="1076"/>
          <ac:cxnSpMkLst>
            <pc:docMk/>
            <pc:sldMk cId="1374033779" sldId="1038"/>
            <ac:cxnSpMk id="16" creationId="{9F52B0C4-7BC6-3343-E485-BA10F5329FD8}"/>
          </ac:cxnSpMkLst>
        </pc:cxnChg>
        <pc:cxnChg chg="add mod">
          <ac:chgData name="Shine Shan" userId="b7c6eb4e-f16b-4f98-8979-51a2899ee8f3" providerId="ADAL" clId="{EDA5EB26-C8D7-43F8-9658-940120CC5B94}" dt="2026-10-02T17:29:12.099" v="670" actId="1076"/>
          <ac:cxnSpMkLst>
            <pc:docMk/>
            <pc:sldMk cId="1374033779" sldId="1038"/>
            <ac:cxnSpMk id="46" creationId="{471DBA58-7623-4886-D23E-E96714507CFB}"/>
          </ac:cxnSpMkLst>
        </pc:cxnChg>
        <pc:cxnChg chg="add mod">
          <ac:chgData name="Shine Shan" userId="b7c6eb4e-f16b-4f98-8979-51a2899ee8f3" providerId="ADAL" clId="{EDA5EB26-C8D7-43F8-9658-940120CC5B94}" dt="2026-10-02T17:29:46.483" v="675" actId="1076"/>
          <ac:cxnSpMkLst>
            <pc:docMk/>
            <pc:sldMk cId="1374033779" sldId="1038"/>
            <ac:cxnSpMk id="47" creationId="{2D6E4CBA-C7F4-C469-2179-35F9D4EE4DE6}"/>
          </ac:cxnSpMkLst>
        </pc:cxnChg>
        <pc:cxnChg chg="add mod">
          <ac:chgData name="Shine Shan" userId="b7c6eb4e-f16b-4f98-8979-51a2899ee8f3" providerId="ADAL" clId="{EDA5EB26-C8D7-43F8-9658-940120CC5B94}" dt="2026-10-02T17:29:57.746" v="676" actId="1076"/>
          <ac:cxnSpMkLst>
            <pc:docMk/>
            <pc:sldMk cId="1374033779" sldId="1038"/>
            <ac:cxnSpMk id="48" creationId="{4FF8B4DD-1AD7-B9F1-A733-24D0511F42DC}"/>
          </ac:cxnSpMkLst>
        </pc:cxnChg>
      </pc:sldChg>
      <pc:sldChg chg="modSp mod">
        <pc:chgData name="Shine Shan" userId="b7c6eb4e-f16b-4f98-8979-51a2899ee8f3" providerId="ADAL" clId="{EDA5EB26-C8D7-43F8-9658-940120CC5B94}" dt="2026-10-04T16:15:21.771" v="2270" actId="20577"/>
        <pc:sldMkLst>
          <pc:docMk/>
          <pc:sldMk cId="2028738919" sldId="1039"/>
        </pc:sldMkLst>
        <pc:spChg chg="mod">
          <ac:chgData name="Shine Shan" userId="b7c6eb4e-f16b-4f98-8979-51a2899ee8f3" providerId="ADAL" clId="{EDA5EB26-C8D7-43F8-9658-940120CC5B94}" dt="2026-10-04T16:15:21.771" v="2270" actId="20577"/>
          <ac:spMkLst>
            <pc:docMk/>
            <pc:sldMk cId="2028738919" sldId="1039"/>
            <ac:spMk id="2" creationId="{4088A869-EE35-DD73-B684-4058FA1FB596}"/>
          </ac:spMkLst>
        </pc:spChg>
        <pc:spChg chg="mod">
          <ac:chgData name="Shine Shan" userId="b7c6eb4e-f16b-4f98-8979-51a2899ee8f3" providerId="ADAL" clId="{EDA5EB26-C8D7-43F8-9658-940120CC5B94}" dt="2026-10-04T16:09:45.378" v="2265" actId="113"/>
          <ac:spMkLst>
            <pc:docMk/>
            <pc:sldMk cId="2028738919" sldId="1039"/>
            <ac:spMk id="3" creationId="{7691066D-D62E-6456-9B90-4A7D002AB8FE}"/>
          </ac:spMkLst>
        </pc:spChg>
      </pc:sldChg>
      <pc:sldChg chg="addSp delSp modSp mod modNotesTx">
        <pc:chgData name="Shine Shan" userId="b7c6eb4e-f16b-4f98-8979-51a2899ee8f3" providerId="ADAL" clId="{EDA5EB26-C8D7-43F8-9658-940120CC5B94}" dt="2026-10-04T16:01:54.364" v="2230" actId="255"/>
        <pc:sldMkLst>
          <pc:docMk/>
          <pc:sldMk cId="925286883" sldId="1040"/>
        </pc:sldMkLst>
        <pc:spChg chg="mod">
          <ac:chgData name="Shine Shan" userId="b7c6eb4e-f16b-4f98-8979-51a2899ee8f3" providerId="ADAL" clId="{EDA5EB26-C8D7-43F8-9658-940120CC5B94}" dt="2026-10-04T16:01:54.364" v="2230" actId="255"/>
          <ac:spMkLst>
            <pc:docMk/>
            <pc:sldMk cId="925286883" sldId="1040"/>
            <ac:spMk id="2" creationId="{2B3D5D19-33DB-5967-0FA9-2D9E3B526D75}"/>
          </ac:spMkLst>
        </pc:spChg>
        <pc:spChg chg="mod">
          <ac:chgData name="Shine Shan" userId="b7c6eb4e-f16b-4f98-8979-51a2899ee8f3" providerId="ADAL" clId="{EDA5EB26-C8D7-43F8-9658-940120CC5B94}" dt="2026-10-04T15:09:55.283" v="1911" actId="113"/>
          <ac:spMkLst>
            <pc:docMk/>
            <pc:sldMk cId="925286883" sldId="1040"/>
            <ac:spMk id="3" creationId="{A3DE28DB-7751-ABBE-958E-7CDA5F34C99E}"/>
          </ac:spMkLst>
        </pc:spChg>
        <pc:spChg chg="del mod">
          <ac:chgData name="Shine Shan" userId="b7c6eb4e-f16b-4f98-8979-51a2899ee8f3" providerId="ADAL" clId="{EDA5EB26-C8D7-43F8-9658-940120CC5B94}" dt="2026-10-04T15:09:42.929" v="1908" actId="478"/>
          <ac:spMkLst>
            <pc:docMk/>
            <pc:sldMk cId="925286883" sldId="1040"/>
            <ac:spMk id="6" creationId="{E2E1E217-5CEC-F4F2-B6CF-27A86AF1B492}"/>
          </ac:spMkLst>
        </pc:spChg>
        <pc:spChg chg="mod">
          <ac:chgData name="Shine Shan" userId="b7c6eb4e-f16b-4f98-8979-51a2899ee8f3" providerId="ADAL" clId="{EDA5EB26-C8D7-43F8-9658-940120CC5B94}" dt="2026-10-04T15:30:04.704" v="2000" actId="113"/>
          <ac:spMkLst>
            <pc:docMk/>
            <pc:sldMk cId="925286883" sldId="1040"/>
            <ac:spMk id="7" creationId="{AE61DF17-E406-546F-F051-6C92333CC56D}"/>
          </ac:spMkLst>
        </pc:spChg>
        <pc:spChg chg="add mod">
          <ac:chgData name="Shine Shan" userId="b7c6eb4e-f16b-4f98-8979-51a2899ee8f3" providerId="ADAL" clId="{EDA5EB26-C8D7-43F8-9658-940120CC5B94}" dt="2026-10-04T15:34:34.324" v="2032" actId="1076"/>
          <ac:spMkLst>
            <pc:docMk/>
            <pc:sldMk cId="925286883" sldId="1040"/>
            <ac:spMk id="8" creationId="{277AB717-28DC-246A-04D5-468E80626EA4}"/>
          </ac:spMkLst>
        </pc:spChg>
      </pc:sldChg>
      <pc:sldChg chg="addSp delSp modSp mod modNotesTx">
        <pc:chgData name="Shine Shan" userId="b7c6eb4e-f16b-4f98-8979-51a2899ee8f3" providerId="ADAL" clId="{EDA5EB26-C8D7-43F8-9658-940120CC5B94}" dt="2026-10-04T17:09:45.516" v="2733" actId="164"/>
        <pc:sldMkLst>
          <pc:docMk/>
          <pc:sldMk cId="3832341527" sldId="1041"/>
        </pc:sldMkLst>
        <pc:spChg chg="mod">
          <ac:chgData name="Shine Shan" userId="b7c6eb4e-f16b-4f98-8979-51a2899ee8f3" providerId="ADAL" clId="{EDA5EB26-C8D7-43F8-9658-940120CC5B94}" dt="2026-10-04T16:01:49.228" v="2229" actId="255"/>
          <ac:spMkLst>
            <pc:docMk/>
            <pc:sldMk cId="3832341527" sldId="1041"/>
            <ac:spMk id="2" creationId="{C11E41C9-50D1-9853-8C7B-E292E0278BF6}"/>
          </ac:spMkLst>
        </pc:spChg>
        <pc:spChg chg="mod">
          <ac:chgData name="Shine Shan" userId="b7c6eb4e-f16b-4f98-8979-51a2899ee8f3" providerId="ADAL" clId="{EDA5EB26-C8D7-43F8-9658-940120CC5B94}" dt="2026-10-04T15:35:54.525" v="2036" actId="1076"/>
          <ac:spMkLst>
            <pc:docMk/>
            <pc:sldMk cId="3832341527" sldId="1041"/>
            <ac:spMk id="3" creationId="{9CC490BB-B592-F33F-F252-9B5C704EB1DD}"/>
          </ac:spMkLst>
        </pc:spChg>
        <pc:spChg chg="del">
          <ac:chgData name="Shine Shan" userId="b7c6eb4e-f16b-4f98-8979-51a2899ee8f3" providerId="ADAL" clId="{EDA5EB26-C8D7-43F8-9658-940120CC5B94}" dt="2026-10-04T15:08:53.300" v="1891" actId="478"/>
          <ac:spMkLst>
            <pc:docMk/>
            <pc:sldMk cId="3832341527" sldId="1041"/>
            <ac:spMk id="5" creationId="{D630D52B-472B-F70E-4157-CEAA866F66FA}"/>
          </ac:spMkLst>
        </pc:spChg>
        <pc:spChg chg="add mod">
          <ac:chgData name="Shine Shan" userId="b7c6eb4e-f16b-4f98-8979-51a2899ee8f3" providerId="ADAL" clId="{EDA5EB26-C8D7-43F8-9658-940120CC5B94}" dt="2026-10-04T15:34:17.728" v="2031" actId="1076"/>
          <ac:spMkLst>
            <pc:docMk/>
            <pc:sldMk cId="3832341527" sldId="1041"/>
            <ac:spMk id="8" creationId="{C55C9B0A-D1A5-EDA4-936E-39F0CB4D8910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9" creationId="{67E92DB2-59FC-951B-933C-8B50C753D1A4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12" creationId="{3FDDB9A8-BB8F-B1AC-4796-8C1EF057A907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15" creationId="{AB6F02E6-42B8-546C-732F-04AC9B7A5F83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16" creationId="{97F782AA-426D-96E7-6AEB-68F21D806AD3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18" creationId="{096899FB-2F36-FA52-D47A-37049A9601BA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19" creationId="{0ECD8294-F5BD-EA54-96A8-9BC949DDD7CF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20" creationId="{53959119-0E9B-999E-66AD-2B7E2AE996FF}"/>
          </ac:spMkLst>
        </pc:spChg>
        <pc:spChg chg="add mod topLvl">
          <ac:chgData name="Shine Shan" userId="b7c6eb4e-f16b-4f98-8979-51a2899ee8f3" providerId="ADAL" clId="{EDA5EB26-C8D7-43F8-9658-940120CC5B94}" dt="2026-10-04T17:09:45.516" v="2733" actId="164"/>
          <ac:spMkLst>
            <pc:docMk/>
            <pc:sldMk cId="3832341527" sldId="1041"/>
            <ac:spMk id="24" creationId="{8FC8A024-5746-5FB3-458B-8C88FD19C959}"/>
          </ac:spMkLst>
        </pc:spChg>
        <pc:spChg chg="add mod">
          <ac:chgData name="Shine Shan" userId="b7c6eb4e-f16b-4f98-8979-51a2899ee8f3" providerId="ADAL" clId="{EDA5EB26-C8D7-43F8-9658-940120CC5B94}" dt="2026-10-04T15:34:13.951" v="2030" actId="1076"/>
          <ac:spMkLst>
            <pc:docMk/>
            <pc:sldMk cId="3832341527" sldId="1041"/>
            <ac:spMk id="27" creationId="{14CF2239-7ADD-4D03-3C8F-3F2F2EB51552}"/>
          </ac:spMkLst>
        </pc:spChg>
        <pc:grpChg chg="add del mod">
          <ac:chgData name="Shine Shan" userId="b7c6eb4e-f16b-4f98-8979-51a2899ee8f3" providerId="ADAL" clId="{EDA5EB26-C8D7-43F8-9658-940120CC5B94}" dt="2026-10-04T17:09:30.994" v="2731" actId="165"/>
          <ac:grpSpMkLst>
            <pc:docMk/>
            <pc:sldMk cId="3832341527" sldId="1041"/>
            <ac:grpSpMk id="25" creationId="{BDEFBB22-57CD-CF04-A185-1ADD11D7091D}"/>
          </ac:grpSpMkLst>
        </pc:grpChg>
        <pc:grpChg chg="add mod">
          <ac:chgData name="Shine Shan" userId="b7c6eb4e-f16b-4f98-8979-51a2899ee8f3" providerId="ADAL" clId="{EDA5EB26-C8D7-43F8-9658-940120CC5B94}" dt="2026-10-04T17:09:45.516" v="2733" actId="164"/>
          <ac:grpSpMkLst>
            <pc:docMk/>
            <pc:sldMk cId="3832341527" sldId="1041"/>
            <ac:grpSpMk id="28" creationId="{39618F87-5161-7996-DD1D-703FE7CE07B1}"/>
          </ac:grpSpMkLst>
        </pc:grpChg>
        <pc:picChg chg="del">
          <ac:chgData name="Shine Shan" userId="b7c6eb4e-f16b-4f98-8979-51a2899ee8f3" providerId="ADAL" clId="{EDA5EB26-C8D7-43F8-9658-940120CC5B94}" dt="2026-10-04T15:12:36.281" v="1954" actId="478"/>
          <ac:picMkLst>
            <pc:docMk/>
            <pc:sldMk cId="3832341527" sldId="1041"/>
            <ac:picMk id="6" creationId="{7C5E4FD6-4220-B67E-4477-2A7641103524}"/>
          </ac:picMkLst>
        </pc:picChg>
        <pc:cxnChg chg="add mod topLvl">
          <ac:chgData name="Shine Shan" userId="b7c6eb4e-f16b-4f98-8979-51a2899ee8f3" providerId="ADAL" clId="{EDA5EB26-C8D7-43F8-9658-940120CC5B94}" dt="2026-10-04T17:09:45.516" v="2733" actId="164"/>
          <ac:cxnSpMkLst>
            <pc:docMk/>
            <pc:sldMk cId="3832341527" sldId="1041"/>
            <ac:cxnSpMk id="21" creationId="{629A997E-12C0-D000-107C-7D34A2A6A6D1}"/>
          </ac:cxnSpMkLst>
        </pc:cxnChg>
        <pc:cxnChg chg="add mod">
          <ac:chgData name="Shine Shan" userId="b7c6eb4e-f16b-4f98-8979-51a2899ee8f3" providerId="ADAL" clId="{EDA5EB26-C8D7-43F8-9658-940120CC5B94}" dt="2026-10-04T15:33:43.316" v="2024" actId="1076"/>
          <ac:cxnSpMkLst>
            <pc:docMk/>
            <pc:sldMk cId="3832341527" sldId="1041"/>
            <ac:cxnSpMk id="23" creationId="{054C68B6-2A97-0A6E-7533-F908010C8FC7}"/>
          </ac:cxnSpMkLst>
        </pc:cxnChg>
      </pc:sldChg>
      <pc:sldChg chg="modSp mod">
        <pc:chgData name="Shine Shan" userId="b7c6eb4e-f16b-4f98-8979-51a2899ee8f3" providerId="ADAL" clId="{EDA5EB26-C8D7-43F8-9658-940120CC5B94}" dt="2026-10-04T16:56:46.185" v="2620" actId="14100"/>
        <pc:sldMkLst>
          <pc:docMk/>
          <pc:sldMk cId="309899693" sldId="1042"/>
        </pc:sldMkLst>
        <pc:spChg chg="mod">
          <ac:chgData name="Shine Shan" userId="b7c6eb4e-f16b-4f98-8979-51a2899ee8f3" providerId="ADAL" clId="{EDA5EB26-C8D7-43F8-9658-940120CC5B94}" dt="2026-10-04T16:56:46.185" v="2620" actId="14100"/>
          <ac:spMkLst>
            <pc:docMk/>
            <pc:sldMk cId="309899693" sldId="1042"/>
            <ac:spMk id="2" creationId="{A8CB8648-F582-5412-B4A6-E75F657587D0}"/>
          </ac:spMkLst>
        </pc:spChg>
      </pc:sldChg>
      <pc:sldChg chg="modSp del mod">
        <pc:chgData name="Shine Shan" userId="b7c6eb4e-f16b-4f98-8979-51a2899ee8f3" providerId="ADAL" clId="{EDA5EB26-C8D7-43F8-9658-940120CC5B94}" dt="2026-10-03T10:51:16.143" v="714" actId="47"/>
        <pc:sldMkLst>
          <pc:docMk/>
          <pc:sldMk cId="1550807060" sldId="1043"/>
        </pc:sldMkLst>
        <pc:spChg chg="mod">
          <ac:chgData name="Shine Shan" userId="b7c6eb4e-f16b-4f98-8979-51a2899ee8f3" providerId="ADAL" clId="{EDA5EB26-C8D7-43F8-9658-940120CC5B94}" dt="2026-10-03T10:49:12.538" v="697"/>
          <ac:spMkLst>
            <pc:docMk/>
            <pc:sldMk cId="1550807060" sldId="1043"/>
            <ac:spMk id="3" creationId="{F6AB15C3-1B5D-6888-8DBC-DB44D0A11601}"/>
          </ac:spMkLst>
        </pc:spChg>
        <pc:picChg chg="mod">
          <ac:chgData name="Shine Shan" userId="b7c6eb4e-f16b-4f98-8979-51a2899ee8f3" providerId="ADAL" clId="{EDA5EB26-C8D7-43F8-9658-940120CC5B94}" dt="2026-10-03T10:50:34.688" v="705" actId="14100"/>
          <ac:picMkLst>
            <pc:docMk/>
            <pc:sldMk cId="1550807060" sldId="1043"/>
            <ac:picMk id="7" creationId="{0E42761C-604F-ED62-DDDD-838D267C7173}"/>
          </ac:picMkLst>
        </pc:picChg>
      </pc:sldChg>
      <pc:sldChg chg="modSp mod">
        <pc:chgData name="Shine Shan" userId="b7c6eb4e-f16b-4f98-8979-51a2899ee8f3" providerId="ADAL" clId="{EDA5EB26-C8D7-43F8-9658-940120CC5B94}" dt="2026-10-04T16:57:27.667" v="2632" actId="20577"/>
        <pc:sldMkLst>
          <pc:docMk/>
          <pc:sldMk cId="2275360644" sldId="1045"/>
        </pc:sldMkLst>
        <pc:spChg chg="mod">
          <ac:chgData name="Shine Shan" userId="b7c6eb4e-f16b-4f98-8979-51a2899ee8f3" providerId="ADAL" clId="{EDA5EB26-C8D7-43F8-9658-940120CC5B94}" dt="2026-10-04T16:57:27.667" v="2632" actId="20577"/>
          <ac:spMkLst>
            <pc:docMk/>
            <pc:sldMk cId="2275360644" sldId="1045"/>
            <ac:spMk id="2" creationId="{1ED904B0-9159-3DFC-F197-110839E94AF7}"/>
          </ac:spMkLst>
        </pc:spChg>
      </pc:sldChg>
      <pc:sldChg chg="addSp delSp modSp del mod">
        <pc:chgData name="Shine Shan" userId="b7c6eb4e-f16b-4f98-8979-51a2899ee8f3" providerId="ADAL" clId="{EDA5EB26-C8D7-43F8-9658-940120CC5B94}" dt="2026-10-03T11:58:11.867" v="1007" actId="47"/>
        <pc:sldMkLst>
          <pc:docMk/>
          <pc:sldMk cId="3153016232" sldId="1046"/>
        </pc:sldMkLst>
        <pc:spChg chg="add mod">
          <ac:chgData name="Shine Shan" userId="b7c6eb4e-f16b-4f98-8979-51a2899ee8f3" providerId="ADAL" clId="{EDA5EB26-C8D7-43F8-9658-940120CC5B94}" dt="2026-10-03T11:18:55.703" v="773" actId="1076"/>
          <ac:spMkLst>
            <pc:docMk/>
            <pc:sldMk cId="3153016232" sldId="1046"/>
            <ac:spMk id="2" creationId="{9F83C493-65D2-370E-31CF-BC568CD30D55}"/>
          </ac:spMkLst>
        </pc:spChg>
        <pc:spChg chg="mod">
          <ac:chgData name="Shine Shan" userId="b7c6eb4e-f16b-4f98-8979-51a2899ee8f3" providerId="ADAL" clId="{EDA5EB26-C8D7-43F8-9658-940120CC5B94}" dt="2026-10-03T11:18:46.802" v="771" actId="1076"/>
          <ac:spMkLst>
            <pc:docMk/>
            <pc:sldMk cId="3153016232" sldId="1046"/>
            <ac:spMk id="10" creationId="{B8EFE7FF-2EA9-D106-6C94-2D923FC1730D}"/>
          </ac:spMkLst>
        </pc:spChg>
        <pc:spChg chg="mod">
          <ac:chgData name="Shine Shan" userId="b7c6eb4e-f16b-4f98-8979-51a2899ee8f3" providerId="ADAL" clId="{EDA5EB26-C8D7-43F8-9658-940120CC5B94}" dt="2026-10-03T11:18:49.915" v="772" actId="1076"/>
          <ac:spMkLst>
            <pc:docMk/>
            <pc:sldMk cId="3153016232" sldId="1046"/>
            <ac:spMk id="12" creationId="{E4C29E7E-935E-1256-9BED-70300FE7D36A}"/>
          </ac:spMkLst>
        </pc:spChg>
        <pc:picChg chg="add del mod">
          <ac:chgData name="Shine Shan" userId="b7c6eb4e-f16b-4f98-8979-51a2899ee8f3" providerId="ADAL" clId="{EDA5EB26-C8D7-43F8-9658-940120CC5B94}" dt="2026-10-03T11:46:19.037" v="845" actId="478"/>
          <ac:picMkLst>
            <pc:docMk/>
            <pc:sldMk cId="3153016232" sldId="1046"/>
            <ac:picMk id="4" creationId="{AE8EF573-9D7D-AA15-037B-10ED1C561691}"/>
          </ac:picMkLst>
        </pc:picChg>
      </pc:sldChg>
      <pc:sldChg chg="addSp delSp modSp mod modNotesTx">
        <pc:chgData name="Shine Shan" userId="b7c6eb4e-f16b-4f98-8979-51a2899ee8f3" providerId="ADAL" clId="{EDA5EB26-C8D7-43F8-9658-940120CC5B94}" dt="2026-10-04T16:58:15.901" v="2643" actId="1076"/>
        <pc:sldMkLst>
          <pc:docMk/>
          <pc:sldMk cId="3020779441" sldId="1048"/>
        </pc:sldMkLst>
        <pc:spChg chg="mod">
          <ac:chgData name="Shine Shan" userId="b7c6eb4e-f16b-4f98-8979-51a2899ee8f3" providerId="ADAL" clId="{EDA5EB26-C8D7-43F8-9658-940120CC5B94}" dt="2026-10-04T16:58:15.901" v="2643" actId="1076"/>
          <ac:spMkLst>
            <pc:docMk/>
            <pc:sldMk cId="3020779441" sldId="1048"/>
            <ac:spMk id="2" creationId="{3C4F66E0-019F-96F6-163F-66C057DBEB56}"/>
          </ac:spMkLst>
        </pc:spChg>
        <pc:spChg chg="mod">
          <ac:chgData name="Shine Shan" userId="b7c6eb4e-f16b-4f98-8979-51a2899ee8f3" providerId="ADAL" clId="{EDA5EB26-C8D7-43F8-9658-940120CC5B94}" dt="2026-10-03T12:09:58.133" v="1043" actId="20577"/>
          <ac:spMkLst>
            <pc:docMk/>
            <pc:sldMk cId="3020779441" sldId="1048"/>
            <ac:spMk id="3" creationId="{9E9B4563-18E3-125A-2884-F07EADA17A52}"/>
          </ac:spMkLst>
        </pc:spChg>
        <pc:picChg chg="add del mod">
          <ac:chgData name="Shine Shan" userId="b7c6eb4e-f16b-4f98-8979-51a2899ee8f3" providerId="ADAL" clId="{EDA5EB26-C8D7-43F8-9658-940120CC5B94}" dt="2026-10-03T12:08:08.624" v="1036" actId="478"/>
          <ac:picMkLst>
            <pc:docMk/>
            <pc:sldMk cId="3020779441" sldId="1048"/>
            <ac:picMk id="6" creationId="{8923C947-CF15-2E1A-1B20-F77093401D0D}"/>
          </ac:picMkLst>
        </pc:picChg>
        <pc:picChg chg="add del mod modCrop">
          <ac:chgData name="Shine Shan" userId="b7c6eb4e-f16b-4f98-8979-51a2899ee8f3" providerId="ADAL" clId="{EDA5EB26-C8D7-43F8-9658-940120CC5B94}" dt="2026-10-03T12:07:22.136" v="1034" actId="22"/>
          <ac:picMkLst>
            <pc:docMk/>
            <pc:sldMk cId="3020779441" sldId="1048"/>
            <ac:picMk id="7" creationId="{C939B2CA-1707-D4BF-0C99-CF4FAAB818F9}"/>
          </ac:picMkLst>
        </pc:picChg>
        <pc:picChg chg="add mod">
          <ac:chgData name="Shine Shan" userId="b7c6eb4e-f16b-4f98-8979-51a2899ee8f3" providerId="ADAL" clId="{EDA5EB26-C8D7-43F8-9658-940120CC5B94}" dt="2026-10-03T12:08:13.323" v="1038" actId="1076"/>
          <ac:picMkLst>
            <pc:docMk/>
            <pc:sldMk cId="3020779441" sldId="1048"/>
            <ac:picMk id="9" creationId="{B6594112-E2A9-CC2A-1B18-361D3A7E0FCD}"/>
          </ac:picMkLst>
        </pc:picChg>
      </pc:sldChg>
      <pc:sldChg chg="modSp mod">
        <pc:chgData name="Shine Shan" userId="b7c6eb4e-f16b-4f98-8979-51a2899ee8f3" providerId="ADAL" clId="{EDA5EB26-C8D7-43F8-9658-940120CC5B94}" dt="2026-10-04T17:11:14.347" v="2754" actId="20577"/>
        <pc:sldMkLst>
          <pc:docMk/>
          <pc:sldMk cId="2444091550" sldId="1054"/>
        </pc:sldMkLst>
        <pc:spChg chg="mod">
          <ac:chgData name="Shine Shan" userId="b7c6eb4e-f16b-4f98-8979-51a2899ee8f3" providerId="ADAL" clId="{EDA5EB26-C8D7-43F8-9658-940120CC5B94}" dt="2026-10-04T17:11:14.347" v="2754" actId="20577"/>
          <ac:spMkLst>
            <pc:docMk/>
            <pc:sldMk cId="2444091550" sldId="1054"/>
            <ac:spMk id="2" creationId="{30CD4A89-697F-A831-43BA-E47F4F481E20}"/>
          </ac:spMkLst>
        </pc:spChg>
        <pc:spChg chg="mod">
          <ac:chgData name="Shine Shan" userId="b7c6eb4e-f16b-4f98-8979-51a2899ee8f3" providerId="ADAL" clId="{EDA5EB26-C8D7-43F8-9658-940120CC5B94}" dt="2026-10-03T12:11:46.523" v="1050" actId="1076"/>
          <ac:spMkLst>
            <pc:docMk/>
            <pc:sldMk cId="2444091550" sldId="1054"/>
            <ac:spMk id="5" creationId="{7C0F3599-2CA8-570B-DF72-5FA1713C440F}"/>
          </ac:spMkLst>
        </pc:spChg>
        <pc:spChg chg="mod">
          <ac:chgData name="Shine Shan" userId="b7c6eb4e-f16b-4f98-8979-51a2899ee8f3" providerId="ADAL" clId="{EDA5EB26-C8D7-43F8-9658-940120CC5B94}" dt="2026-10-03T12:11:27.628" v="1046" actId="113"/>
          <ac:spMkLst>
            <pc:docMk/>
            <pc:sldMk cId="2444091550" sldId="1054"/>
            <ac:spMk id="7" creationId="{7EAA0454-FF0B-B6A5-7639-B068D03AEA99}"/>
          </ac:spMkLst>
        </pc:spChg>
        <pc:picChg chg="mod">
          <ac:chgData name="Shine Shan" userId="b7c6eb4e-f16b-4f98-8979-51a2899ee8f3" providerId="ADAL" clId="{EDA5EB26-C8D7-43F8-9658-940120CC5B94}" dt="2026-10-03T12:11:38.100" v="1049" actId="14100"/>
          <ac:picMkLst>
            <pc:docMk/>
            <pc:sldMk cId="2444091550" sldId="1054"/>
            <ac:picMk id="6" creationId="{8AEB11F1-6957-10F1-64DC-B6DB39CF517B}"/>
          </ac:picMkLst>
        </pc:picChg>
      </pc:sldChg>
      <pc:sldChg chg="modSp mod">
        <pc:chgData name="Shine Shan" userId="b7c6eb4e-f16b-4f98-8979-51a2899ee8f3" providerId="ADAL" clId="{EDA5EB26-C8D7-43F8-9658-940120CC5B94}" dt="2026-10-03T15:39:05.659" v="1154" actId="20577"/>
        <pc:sldMkLst>
          <pc:docMk/>
          <pc:sldMk cId="3122789841" sldId="1056"/>
        </pc:sldMkLst>
        <pc:spChg chg="mod">
          <ac:chgData name="Shine Shan" userId="b7c6eb4e-f16b-4f98-8979-51a2899ee8f3" providerId="ADAL" clId="{EDA5EB26-C8D7-43F8-9658-940120CC5B94}" dt="2026-10-03T15:39:05.659" v="1154" actId="20577"/>
          <ac:spMkLst>
            <pc:docMk/>
            <pc:sldMk cId="3122789841" sldId="1056"/>
            <ac:spMk id="3" creationId="{54628B34-ED95-FD58-4940-EE6A8EF106EF}"/>
          </ac:spMkLst>
        </pc:spChg>
        <pc:spChg chg="mod">
          <ac:chgData name="Shine Shan" userId="b7c6eb4e-f16b-4f98-8979-51a2899ee8f3" providerId="ADAL" clId="{EDA5EB26-C8D7-43F8-9658-940120CC5B94}" dt="2026-10-03T15:38:49.099" v="1153" actId="20577"/>
          <ac:spMkLst>
            <pc:docMk/>
            <pc:sldMk cId="3122789841" sldId="1056"/>
            <ac:spMk id="5" creationId="{BCE9A26D-4507-74D3-0DB1-B36FBF0F3D79}"/>
          </ac:spMkLst>
        </pc:spChg>
      </pc:sldChg>
      <pc:sldChg chg="modSp mod modNotesTx">
        <pc:chgData name="Shine Shan" userId="b7c6eb4e-f16b-4f98-8979-51a2899ee8f3" providerId="ADAL" clId="{EDA5EB26-C8D7-43F8-9658-940120CC5B94}" dt="2026-10-04T16:51:20.873" v="2541" actId="1076"/>
        <pc:sldMkLst>
          <pc:docMk/>
          <pc:sldMk cId="3526929120" sldId="1057"/>
        </pc:sldMkLst>
        <pc:spChg chg="mod">
          <ac:chgData name="Shine Shan" userId="b7c6eb4e-f16b-4f98-8979-51a2899ee8f3" providerId="ADAL" clId="{EDA5EB26-C8D7-43F8-9658-940120CC5B94}" dt="2026-10-04T16:51:20.873" v="2541" actId="1076"/>
          <ac:spMkLst>
            <pc:docMk/>
            <pc:sldMk cId="3526929120" sldId="1057"/>
            <ac:spMk id="2" creationId="{B21D4493-6953-1AF8-F96D-26F5F8BF365D}"/>
          </ac:spMkLst>
        </pc:spChg>
        <pc:spChg chg="mod">
          <ac:chgData name="Shine Shan" userId="b7c6eb4e-f16b-4f98-8979-51a2899ee8f3" providerId="ADAL" clId="{EDA5EB26-C8D7-43F8-9658-940120CC5B94}" dt="2026-10-02T15:13:28.230" v="96" actId="1076"/>
          <ac:spMkLst>
            <pc:docMk/>
            <pc:sldMk cId="3526929120" sldId="1057"/>
            <ac:spMk id="3" creationId="{FF266DCA-3306-0A58-74EC-4B1D3A71EB95}"/>
          </ac:spMkLst>
        </pc:spChg>
        <pc:picChg chg="mod">
          <ac:chgData name="Shine Shan" userId="b7c6eb4e-f16b-4f98-8979-51a2899ee8f3" providerId="ADAL" clId="{EDA5EB26-C8D7-43F8-9658-940120CC5B94}" dt="2026-10-01T10:44:14.808" v="24" actId="1076"/>
          <ac:picMkLst>
            <pc:docMk/>
            <pc:sldMk cId="3526929120" sldId="1057"/>
            <ac:picMk id="6" creationId="{E09EC381-BD4C-2A47-FC0D-39FD1C0B4E27}"/>
          </ac:picMkLst>
        </pc:picChg>
        <pc:cxnChg chg="mod">
          <ac:chgData name="Shine Shan" userId="b7c6eb4e-f16b-4f98-8979-51a2899ee8f3" providerId="ADAL" clId="{EDA5EB26-C8D7-43F8-9658-940120CC5B94}" dt="2026-10-01T10:44:14.808" v="24" actId="1076"/>
          <ac:cxnSpMkLst>
            <pc:docMk/>
            <pc:sldMk cId="3526929120" sldId="1057"/>
            <ac:cxnSpMk id="8" creationId="{311ACA15-FBB9-6577-B779-9DD94C3D45C3}"/>
          </ac:cxnSpMkLst>
        </pc:cxnChg>
      </pc:sldChg>
      <pc:sldChg chg="addSp delSp modSp mod">
        <pc:chgData name="Shine Shan" userId="b7c6eb4e-f16b-4f98-8979-51a2899ee8f3" providerId="ADAL" clId="{EDA5EB26-C8D7-43F8-9658-940120CC5B94}" dt="2026-10-04T16:57:18.568" v="2631" actId="255"/>
        <pc:sldMkLst>
          <pc:docMk/>
          <pc:sldMk cId="3726347688" sldId="1058"/>
        </pc:sldMkLst>
        <pc:spChg chg="mod">
          <ac:chgData name="Shine Shan" userId="b7c6eb4e-f16b-4f98-8979-51a2899ee8f3" providerId="ADAL" clId="{EDA5EB26-C8D7-43F8-9658-940120CC5B94}" dt="2026-10-04T16:57:18.568" v="2631" actId="255"/>
          <ac:spMkLst>
            <pc:docMk/>
            <pc:sldMk cId="3726347688" sldId="1058"/>
            <ac:spMk id="2" creationId="{6EC4D7D7-E7B9-D4BC-F928-291D80191EC4}"/>
          </ac:spMkLst>
        </pc:spChg>
        <pc:spChg chg="mod">
          <ac:chgData name="Shine Shan" userId="b7c6eb4e-f16b-4f98-8979-51a2899ee8f3" providerId="ADAL" clId="{EDA5EB26-C8D7-43F8-9658-940120CC5B94}" dt="2026-10-03T11:52:49.893" v="876" actId="1076"/>
          <ac:spMkLst>
            <pc:docMk/>
            <pc:sldMk cId="3726347688" sldId="1058"/>
            <ac:spMk id="8" creationId="{A7B9BE2A-E3DE-E794-D3E1-15568162BA02}"/>
          </ac:spMkLst>
        </pc:spChg>
        <pc:picChg chg="add del mod modCrop">
          <ac:chgData name="Shine Shan" userId="b7c6eb4e-f16b-4f98-8979-51a2899ee8f3" providerId="ADAL" clId="{EDA5EB26-C8D7-43F8-9658-940120CC5B94}" dt="2026-10-03T11:52:40.319" v="875" actId="14100"/>
          <ac:picMkLst>
            <pc:docMk/>
            <pc:sldMk cId="3726347688" sldId="1058"/>
            <ac:picMk id="6" creationId="{32A7CAAA-7354-F4CC-B3F9-AB811822985B}"/>
          </ac:picMkLst>
        </pc:picChg>
      </pc:sldChg>
      <pc:sldChg chg="modSp add mod">
        <pc:chgData name="Shine Shan" userId="b7c6eb4e-f16b-4f98-8979-51a2899ee8f3" providerId="ADAL" clId="{EDA5EB26-C8D7-43F8-9658-940120CC5B94}" dt="2026-10-04T16:03:19.736" v="2241" actId="255"/>
        <pc:sldMkLst>
          <pc:docMk/>
          <pc:sldMk cId="3243553711" sldId="1059"/>
        </pc:sldMkLst>
        <pc:spChg chg="mod">
          <ac:chgData name="Shine Shan" userId="b7c6eb4e-f16b-4f98-8979-51a2899ee8f3" providerId="ADAL" clId="{EDA5EB26-C8D7-43F8-9658-940120CC5B94}" dt="2026-10-04T16:03:19.736" v="2241" actId="255"/>
          <ac:spMkLst>
            <pc:docMk/>
            <pc:sldMk cId="3243553711" sldId="1059"/>
            <ac:spMk id="2" creationId="{A833FD08-FB22-9534-0CC2-52D80591454A}"/>
          </ac:spMkLst>
        </pc:spChg>
        <pc:spChg chg="mod">
          <ac:chgData name="Shine Shan" userId="b7c6eb4e-f16b-4f98-8979-51a2899ee8f3" providerId="ADAL" clId="{EDA5EB26-C8D7-43F8-9658-940120CC5B94}" dt="2026-10-02T15:04:00.664" v="62" actId="20577"/>
          <ac:spMkLst>
            <pc:docMk/>
            <pc:sldMk cId="3243553711" sldId="1059"/>
            <ac:spMk id="3" creationId="{A6402F82-1ECB-5FD5-C842-3AC16697573C}"/>
          </ac:spMkLst>
        </pc:spChg>
      </pc:sldChg>
      <pc:sldChg chg="addSp modSp add mod modAnim modNotesTx">
        <pc:chgData name="Shine Shan" userId="b7c6eb4e-f16b-4f98-8979-51a2899ee8f3" providerId="ADAL" clId="{EDA5EB26-C8D7-43F8-9658-940120CC5B94}" dt="2026-10-04T16:50:17.097" v="2533" actId="113"/>
        <pc:sldMkLst>
          <pc:docMk/>
          <pc:sldMk cId="2354390347" sldId="1060"/>
        </pc:sldMkLst>
        <pc:spChg chg="mod">
          <ac:chgData name="Shine Shan" userId="b7c6eb4e-f16b-4f98-8979-51a2899ee8f3" providerId="ADAL" clId="{EDA5EB26-C8D7-43F8-9658-940120CC5B94}" dt="2026-10-04T16:49:56.553" v="2530" actId="1076"/>
          <ac:spMkLst>
            <pc:docMk/>
            <pc:sldMk cId="2354390347" sldId="1060"/>
            <ac:spMk id="2" creationId="{832AF5B6-B43E-AE1F-244C-67797243A929}"/>
          </ac:spMkLst>
        </pc:spChg>
        <pc:spChg chg="mod">
          <ac:chgData name="Shine Shan" userId="b7c6eb4e-f16b-4f98-8979-51a2899ee8f3" providerId="ADAL" clId="{EDA5EB26-C8D7-43F8-9658-940120CC5B94}" dt="2026-10-04T16:50:17.097" v="2533" actId="113"/>
          <ac:spMkLst>
            <pc:docMk/>
            <pc:sldMk cId="2354390347" sldId="1060"/>
            <ac:spMk id="3" creationId="{DF421F40-CDCF-5F27-F203-CD352D5C2456}"/>
          </ac:spMkLst>
        </pc:spChg>
        <pc:spChg chg="mod">
          <ac:chgData name="Shine Shan" userId="b7c6eb4e-f16b-4f98-8979-51a2899ee8f3" providerId="ADAL" clId="{EDA5EB26-C8D7-43F8-9658-940120CC5B94}" dt="2026-10-04T16:50:11.810" v="2532" actId="1076"/>
          <ac:spMkLst>
            <pc:docMk/>
            <pc:sldMk cId="2354390347" sldId="1060"/>
            <ac:spMk id="5" creationId="{DAB94CBB-2603-0122-E105-E029022BE5E5}"/>
          </ac:spMkLst>
        </pc:spChg>
        <pc:spChg chg="add mod">
          <ac:chgData name="Shine Shan" userId="b7c6eb4e-f16b-4f98-8979-51a2899ee8f3" providerId="ADAL" clId="{EDA5EB26-C8D7-43F8-9658-940120CC5B94}" dt="2026-10-02T17:02:50.612" v="498" actId="1076"/>
          <ac:spMkLst>
            <pc:docMk/>
            <pc:sldMk cId="2354390347" sldId="1060"/>
            <ac:spMk id="7" creationId="{66CD7BE6-4459-89A5-3344-90708800CB35}"/>
          </ac:spMkLst>
        </pc:spChg>
        <pc:spChg chg="mod">
          <ac:chgData name="Shine Shan" userId="b7c6eb4e-f16b-4f98-8979-51a2899ee8f3" providerId="ADAL" clId="{EDA5EB26-C8D7-43F8-9658-940120CC5B94}" dt="2026-10-02T17:02:52.674" v="499" actId="1076"/>
          <ac:spMkLst>
            <pc:docMk/>
            <pc:sldMk cId="2354390347" sldId="1060"/>
            <ac:spMk id="8" creationId="{10B52F2F-6EB1-05FF-C5F5-7FC9CE8FDF51}"/>
          </ac:spMkLst>
        </pc:spChg>
        <pc:spChg chg="mod">
          <ac:chgData name="Shine Shan" userId="b7c6eb4e-f16b-4f98-8979-51a2899ee8f3" providerId="ADAL" clId="{EDA5EB26-C8D7-43F8-9658-940120CC5B94}" dt="2026-10-02T17:00:31.615" v="467" actId="14100"/>
          <ac:spMkLst>
            <pc:docMk/>
            <pc:sldMk cId="2354390347" sldId="1060"/>
            <ac:spMk id="9" creationId="{4C1E9738-C014-C8CA-FD26-EC6D7607A719}"/>
          </ac:spMkLst>
        </pc:spChg>
        <pc:graphicFrameChg chg="mod modGraphic">
          <ac:chgData name="Shine Shan" userId="b7c6eb4e-f16b-4f98-8979-51a2899ee8f3" providerId="ADAL" clId="{EDA5EB26-C8D7-43F8-9658-940120CC5B94}" dt="2026-10-02T17:02:40.766" v="495" actId="14100"/>
          <ac:graphicFrameMkLst>
            <pc:docMk/>
            <pc:sldMk cId="2354390347" sldId="1060"/>
            <ac:graphicFrameMk id="6" creationId="{2836F1AE-769C-8BB2-0A05-5C0368D85173}"/>
          </ac:graphicFrameMkLst>
        </pc:graphicFrameChg>
      </pc:sldChg>
      <pc:sldChg chg="modSp new del">
        <pc:chgData name="Shine Shan" userId="b7c6eb4e-f16b-4f98-8979-51a2899ee8f3" providerId="ADAL" clId="{EDA5EB26-C8D7-43F8-9658-940120CC5B94}" dt="2026-10-03T10:51:13.733" v="713" actId="47"/>
        <pc:sldMkLst>
          <pc:docMk/>
          <pc:sldMk cId="535331863" sldId="1061"/>
        </pc:sldMkLst>
        <pc:spChg chg="mod">
          <ac:chgData name="Shine Shan" userId="b7c6eb4e-f16b-4f98-8979-51a2899ee8f3" providerId="ADAL" clId="{EDA5EB26-C8D7-43F8-9658-940120CC5B94}" dt="2026-10-03T10:50:27.308" v="704"/>
          <ac:spMkLst>
            <pc:docMk/>
            <pc:sldMk cId="535331863" sldId="1061"/>
            <ac:spMk id="3" creationId="{C9DAF4D0-D5D1-F4AA-A2D0-0F431854C8B2}"/>
          </ac:spMkLst>
        </pc:spChg>
      </pc:sldChg>
      <pc:sldChg chg="addSp delSp modSp add mod">
        <pc:chgData name="Shine Shan" userId="b7c6eb4e-f16b-4f98-8979-51a2899ee8f3" providerId="ADAL" clId="{EDA5EB26-C8D7-43F8-9658-940120CC5B94}" dt="2026-10-04T16:58:04.691" v="2641" actId="255"/>
        <pc:sldMkLst>
          <pc:docMk/>
          <pc:sldMk cId="2665620738" sldId="1061"/>
        </pc:sldMkLst>
        <pc:spChg chg="mod ord">
          <ac:chgData name="Shine Shan" userId="b7c6eb4e-f16b-4f98-8979-51a2899ee8f3" providerId="ADAL" clId="{EDA5EB26-C8D7-43F8-9658-940120CC5B94}" dt="2026-10-03T12:00:12.777" v="1016" actId="1076"/>
          <ac:spMkLst>
            <pc:docMk/>
            <pc:sldMk cId="2665620738" sldId="1061"/>
            <ac:spMk id="2" creationId="{0C981400-FD15-1B0E-40CB-0B1D78A0D8ED}"/>
          </ac:spMkLst>
        </pc:spChg>
        <pc:spChg chg="add del mod">
          <ac:chgData name="Shine Shan" userId="b7c6eb4e-f16b-4f98-8979-51a2899ee8f3" providerId="ADAL" clId="{EDA5EB26-C8D7-43F8-9658-940120CC5B94}" dt="2026-10-03T11:53:26.865" v="882" actId="478"/>
          <ac:spMkLst>
            <pc:docMk/>
            <pc:sldMk cId="2665620738" sldId="1061"/>
            <ac:spMk id="5" creationId="{9B95A811-09D7-11D8-AAB5-AA4860E3E388}"/>
          </ac:spMkLst>
        </pc:spChg>
        <pc:spChg chg="mod">
          <ac:chgData name="Shine Shan" userId="b7c6eb4e-f16b-4f98-8979-51a2899ee8f3" providerId="ADAL" clId="{EDA5EB26-C8D7-43F8-9658-940120CC5B94}" dt="2026-10-04T16:58:04.691" v="2641" actId="255"/>
          <ac:spMkLst>
            <pc:docMk/>
            <pc:sldMk cId="2665620738" sldId="1061"/>
            <ac:spMk id="7" creationId="{8D2BABD8-FE05-0119-EB76-8DEB5F4D97D5}"/>
          </ac:spMkLst>
        </pc:spChg>
        <pc:spChg chg="del">
          <ac:chgData name="Shine Shan" userId="b7c6eb4e-f16b-4f98-8979-51a2899ee8f3" providerId="ADAL" clId="{EDA5EB26-C8D7-43F8-9658-940120CC5B94}" dt="2026-10-03T11:46:23.826" v="846" actId="478"/>
          <ac:spMkLst>
            <pc:docMk/>
            <pc:sldMk cId="2665620738" sldId="1061"/>
            <ac:spMk id="10" creationId="{2C03B5CE-177C-D505-4E39-704FEEAF5CEE}"/>
          </ac:spMkLst>
        </pc:spChg>
        <pc:spChg chg="mod">
          <ac:chgData name="Shine Shan" userId="b7c6eb4e-f16b-4f98-8979-51a2899ee8f3" providerId="ADAL" clId="{EDA5EB26-C8D7-43F8-9658-940120CC5B94}" dt="2026-10-03T12:00:08.883" v="1015" actId="1076"/>
          <ac:spMkLst>
            <pc:docMk/>
            <pc:sldMk cId="2665620738" sldId="1061"/>
            <ac:spMk id="12" creationId="{230E3885-DC67-BC5F-3AD2-DE50C3377D85}"/>
          </ac:spMkLst>
        </pc:spChg>
        <pc:spChg chg="add mod ord">
          <ac:chgData name="Shine Shan" userId="b7c6eb4e-f16b-4f98-8979-51a2899ee8f3" providerId="ADAL" clId="{EDA5EB26-C8D7-43F8-9658-940120CC5B94}" dt="2026-10-03T11:59:54.866" v="1012" actId="1076"/>
          <ac:spMkLst>
            <pc:docMk/>
            <pc:sldMk cId="2665620738" sldId="1061"/>
            <ac:spMk id="13" creationId="{047EF7DD-D0EC-3AA9-063E-46132709B7CD}"/>
          </ac:spMkLst>
        </pc:spChg>
        <pc:spChg chg="add del mod">
          <ac:chgData name="Shine Shan" userId="b7c6eb4e-f16b-4f98-8979-51a2899ee8f3" providerId="ADAL" clId="{EDA5EB26-C8D7-43F8-9658-940120CC5B94}" dt="2026-10-03T11:54:30.891" v="892"/>
          <ac:spMkLst>
            <pc:docMk/>
            <pc:sldMk cId="2665620738" sldId="1061"/>
            <ac:spMk id="14" creationId="{469FE17A-2028-8316-37DC-7E773F97F5FE}"/>
          </ac:spMkLst>
        </pc:spChg>
        <pc:picChg chg="del mod modCrop">
          <ac:chgData name="Shine Shan" userId="b7c6eb4e-f16b-4f98-8979-51a2899ee8f3" providerId="ADAL" clId="{EDA5EB26-C8D7-43F8-9658-940120CC5B94}" dt="2026-10-03T11:53:18.885" v="878" actId="478"/>
          <ac:picMkLst>
            <pc:docMk/>
            <pc:sldMk cId="2665620738" sldId="1061"/>
            <ac:picMk id="4" creationId="{C53F0CB7-348A-1EBA-4EEB-6B1BE3765BA0}"/>
          </ac:picMkLst>
        </pc:picChg>
        <pc:picChg chg="add mod ord modCrop">
          <ac:chgData name="Shine Shan" userId="b7c6eb4e-f16b-4f98-8979-51a2899ee8f3" providerId="ADAL" clId="{EDA5EB26-C8D7-43F8-9658-940120CC5B94}" dt="2026-10-03T11:59:49.452" v="1011" actId="1076"/>
          <ac:picMkLst>
            <pc:docMk/>
            <pc:sldMk cId="2665620738" sldId="1061"/>
            <ac:picMk id="9" creationId="{BECCD5BD-3508-F1D0-4EB8-67F72B31EEC3}"/>
          </ac:picMkLst>
        </pc:picChg>
      </pc:sldChg>
      <pc:sldChg chg="addSp delSp modSp add mod">
        <pc:chgData name="Shine Shan" userId="b7c6eb4e-f16b-4f98-8979-51a2899ee8f3" providerId="ADAL" clId="{EDA5EB26-C8D7-43F8-9658-940120CC5B94}" dt="2026-10-04T16:55:24.727" v="2594" actId="20577"/>
        <pc:sldMkLst>
          <pc:docMk/>
          <pc:sldMk cId="371708498" sldId="1062"/>
        </pc:sldMkLst>
        <pc:spChg chg="mod">
          <ac:chgData name="Shine Shan" userId="b7c6eb4e-f16b-4f98-8979-51a2899ee8f3" providerId="ADAL" clId="{EDA5EB26-C8D7-43F8-9658-940120CC5B94}" dt="2026-10-04T16:55:24.727" v="2594" actId="20577"/>
          <ac:spMkLst>
            <pc:docMk/>
            <pc:sldMk cId="371708498" sldId="1062"/>
            <ac:spMk id="3" creationId="{4531A969-2FFD-5F20-BBC0-030CBD9A8336}"/>
          </ac:spMkLst>
        </pc:spChg>
        <pc:spChg chg="mod">
          <ac:chgData name="Shine Shan" userId="b7c6eb4e-f16b-4f98-8979-51a2899ee8f3" providerId="ADAL" clId="{EDA5EB26-C8D7-43F8-9658-940120CC5B94}" dt="2026-10-04T16:55:08.667" v="2589" actId="14100"/>
          <ac:spMkLst>
            <pc:docMk/>
            <pc:sldMk cId="371708498" sldId="1062"/>
            <ac:spMk id="9" creationId="{2405D678-CFB7-FD53-FF02-23431E8BBED1}"/>
          </ac:spMkLst>
        </pc:spChg>
        <pc:picChg chg="add mod">
          <ac:chgData name="Shine Shan" userId="b7c6eb4e-f16b-4f98-8979-51a2899ee8f3" providerId="ADAL" clId="{EDA5EB26-C8D7-43F8-9658-940120CC5B94}" dt="2026-10-03T12:22:43.149" v="1119" actId="1076"/>
          <ac:picMkLst>
            <pc:docMk/>
            <pc:sldMk cId="371708498" sldId="1062"/>
            <ac:picMk id="4" creationId="{C1AE6DE4-A3C3-D9B8-0681-302A2E2FB3E9}"/>
          </ac:picMkLst>
        </pc:picChg>
        <pc:picChg chg="mod modCrop">
          <ac:chgData name="Shine Shan" userId="b7c6eb4e-f16b-4f98-8979-51a2899ee8f3" providerId="ADAL" clId="{EDA5EB26-C8D7-43F8-9658-940120CC5B94}" dt="2026-10-03T12:22:41.334" v="1118" actId="1076"/>
          <ac:picMkLst>
            <pc:docMk/>
            <pc:sldMk cId="371708498" sldId="1062"/>
            <ac:picMk id="7" creationId="{EC6FB34E-A1B5-0D71-7A43-C720AC3605A2}"/>
          </ac:picMkLst>
        </pc:picChg>
        <pc:cxnChg chg="add del mod">
          <ac:chgData name="Shine Shan" userId="b7c6eb4e-f16b-4f98-8979-51a2899ee8f3" providerId="ADAL" clId="{EDA5EB26-C8D7-43F8-9658-940120CC5B94}" dt="2026-10-03T12:25:46.805" v="1148" actId="478"/>
          <ac:cxnSpMkLst>
            <pc:docMk/>
            <pc:sldMk cId="371708498" sldId="1062"/>
            <ac:cxnSpMk id="5" creationId="{6F2387E2-242D-7825-A70F-00C1C0A48D4B}"/>
          </ac:cxnSpMkLst>
        </pc:cxnChg>
        <pc:cxnChg chg="add del mod">
          <ac:chgData name="Shine Shan" userId="b7c6eb4e-f16b-4f98-8979-51a2899ee8f3" providerId="ADAL" clId="{EDA5EB26-C8D7-43F8-9658-940120CC5B94}" dt="2026-10-03T12:25:47.470" v="1149" actId="478"/>
          <ac:cxnSpMkLst>
            <pc:docMk/>
            <pc:sldMk cId="371708498" sldId="1062"/>
            <ac:cxnSpMk id="10" creationId="{2F774100-DFF7-E67F-9305-AE0AAE155EEC}"/>
          </ac:cxnSpMkLst>
        </pc:cxnChg>
        <pc:cxnChg chg="add del mod">
          <ac:chgData name="Shine Shan" userId="b7c6eb4e-f16b-4f98-8979-51a2899ee8f3" providerId="ADAL" clId="{EDA5EB26-C8D7-43F8-9658-940120CC5B94}" dt="2026-10-03T12:25:48.296" v="1150" actId="478"/>
          <ac:cxnSpMkLst>
            <pc:docMk/>
            <pc:sldMk cId="371708498" sldId="1062"/>
            <ac:cxnSpMk id="14" creationId="{94B5E7F5-7B4E-8150-4B00-E7AB05867EEC}"/>
          </ac:cxnSpMkLst>
        </pc:cxnChg>
        <pc:cxnChg chg="add del mod">
          <ac:chgData name="Shine Shan" userId="b7c6eb4e-f16b-4f98-8979-51a2899ee8f3" providerId="ADAL" clId="{EDA5EB26-C8D7-43F8-9658-940120CC5B94}" dt="2026-10-04T16:55:15.798" v="2592" actId="1076"/>
          <ac:cxnSpMkLst>
            <pc:docMk/>
            <pc:sldMk cId="371708498" sldId="1062"/>
            <ac:cxnSpMk id="17" creationId="{C7BD2F8F-B722-CE32-E3D9-A63FED6D6F65}"/>
          </ac:cxnSpMkLst>
        </pc:cxnChg>
      </pc:sldChg>
      <pc:sldChg chg="add del">
        <pc:chgData name="Shine Shan" userId="b7c6eb4e-f16b-4f98-8979-51a2899ee8f3" providerId="ADAL" clId="{EDA5EB26-C8D7-43F8-9658-940120CC5B94}" dt="2026-10-04T11:41:24.693" v="1196" actId="47"/>
        <pc:sldMkLst>
          <pc:docMk/>
          <pc:sldMk cId="4136840845" sldId="1063"/>
        </pc:sldMkLst>
      </pc:sldChg>
      <pc:sldChg chg="addSp delSp modSp add mod">
        <pc:chgData name="Shine Shan" userId="b7c6eb4e-f16b-4f98-8979-51a2899ee8f3" providerId="ADAL" clId="{EDA5EB26-C8D7-43F8-9658-940120CC5B94}" dt="2026-10-04T17:10:17.203" v="2737" actId="20577"/>
        <pc:sldMkLst>
          <pc:docMk/>
          <pc:sldMk cId="3015164617" sldId="1064"/>
        </pc:sldMkLst>
        <pc:spChg chg="mod">
          <ac:chgData name="Shine Shan" userId="b7c6eb4e-f16b-4f98-8979-51a2899ee8f3" providerId="ADAL" clId="{EDA5EB26-C8D7-43F8-9658-940120CC5B94}" dt="2026-10-04T17:10:17.203" v="2737" actId="20577"/>
          <ac:spMkLst>
            <pc:docMk/>
            <pc:sldMk cId="3015164617" sldId="1064"/>
            <ac:spMk id="2" creationId="{75B9784B-7A10-03D3-E0B3-E6DE7376277B}"/>
          </ac:spMkLst>
        </pc:spChg>
        <pc:spChg chg="mod">
          <ac:chgData name="Shine Shan" userId="b7c6eb4e-f16b-4f98-8979-51a2899ee8f3" providerId="ADAL" clId="{EDA5EB26-C8D7-43F8-9658-940120CC5B94}" dt="2026-10-04T15:38:00.217" v="2062" actId="1076"/>
          <ac:spMkLst>
            <pc:docMk/>
            <pc:sldMk cId="3015164617" sldId="1064"/>
            <ac:spMk id="3" creationId="{EEA8D8B3-687B-B262-D5CB-D9C3BAE18879}"/>
          </ac:spMkLst>
        </pc:spChg>
        <pc:spChg chg="mod">
          <ac:chgData name="Shine Shan" userId="b7c6eb4e-f16b-4f98-8979-51a2899ee8f3" providerId="ADAL" clId="{EDA5EB26-C8D7-43F8-9658-940120CC5B94}" dt="2026-10-04T15:38:03.285" v="2063" actId="1076"/>
          <ac:spMkLst>
            <pc:docMk/>
            <pc:sldMk cId="3015164617" sldId="1064"/>
            <ac:spMk id="4" creationId="{38E50E45-9A82-0F42-91F9-AFA510E79CC5}"/>
          </ac:spMkLst>
        </pc:spChg>
        <pc:spChg chg="mod ord">
          <ac:chgData name="Shine Shan" userId="b7c6eb4e-f16b-4f98-8979-51a2899ee8f3" providerId="ADAL" clId="{EDA5EB26-C8D7-43F8-9658-940120CC5B94}" dt="2026-10-04T12:17:33.015" v="1688" actId="1076"/>
          <ac:spMkLst>
            <pc:docMk/>
            <pc:sldMk cId="3015164617" sldId="1064"/>
            <ac:spMk id="6" creationId="{07FA1DE4-3E53-21A0-0CC4-E27E73455FC8}"/>
          </ac:spMkLst>
        </pc:spChg>
        <pc:spChg chg="mod">
          <ac:chgData name="Shine Shan" userId="b7c6eb4e-f16b-4f98-8979-51a2899ee8f3" providerId="ADAL" clId="{EDA5EB26-C8D7-43F8-9658-940120CC5B94}" dt="2026-10-04T15:42:09.797" v="2105" actId="1076"/>
          <ac:spMkLst>
            <pc:docMk/>
            <pc:sldMk cId="3015164617" sldId="1064"/>
            <ac:spMk id="7" creationId="{FE7D8791-AF22-0333-4C94-FA17F048AFB1}"/>
          </ac:spMkLst>
        </pc:spChg>
        <pc:spChg chg="add mod or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8" creationId="{5EA50130-DF0F-7C08-F208-850D16207A28}"/>
          </ac:spMkLst>
        </pc:spChg>
        <pc:spChg chg="del mod">
          <ac:chgData name="Shine Shan" userId="b7c6eb4e-f16b-4f98-8979-51a2899ee8f3" providerId="ADAL" clId="{EDA5EB26-C8D7-43F8-9658-940120CC5B94}" dt="2026-10-04T15:38:40.401" v="2070" actId="478"/>
          <ac:spMkLst>
            <pc:docMk/>
            <pc:sldMk cId="3015164617" sldId="1064"/>
            <ac:spMk id="11" creationId="{43181F13-8732-E5C3-88C9-DB5A940AA1C5}"/>
          </ac:spMkLst>
        </pc:spChg>
        <pc:spChg chg="add mo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14" creationId="{B45C6B66-791B-F0F8-A0D4-7B3C8AF2A364}"/>
          </ac:spMkLst>
        </pc:spChg>
        <pc:spChg chg="add mod">
          <ac:chgData name="Shine Shan" userId="b7c6eb4e-f16b-4f98-8979-51a2899ee8f3" providerId="ADAL" clId="{EDA5EB26-C8D7-43F8-9658-940120CC5B94}" dt="2026-10-04T15:39:51.413" v="2081" actId="1076"/>
          <ac:spMkLst>
            <pc:docMk/>
            <pc:sldMk cId="3015164617" sldId="1064"/>
            <ac:spMk id="15" creationId="{10801763-4F54-FD9E-2EA8-E7DC61DC8FE7}"/>
          </ac:spMkLst>
        </pc:spChg>
        <pc:spChg chg="add mod">
          <ac:chgData name="Shine Shan" userId="b7c6eb4e-f16b-4f98-8979-51a2899ee8f3" providerId="ADAL" clId="{EDA5EB26-C8D7-43F8-9658-940120CC5B94}" dt="2026-10-04T12:17:33.015" v="1688" actId="1076"/>
          <ac:spMkLst>
            <pc:docMk/>
            <pc:sldMk cId="3015164617" sldId="1064"/>
            <ac:spMk id="16" creationId="{AE95386D-3F2C-C7AB-B104-C45C6769BAD9}"/>
          </ac:spMkLst>
        </pc:spChg>
        <pc:spChg chg="add mo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17" creationId="{6BA46F72-AB51-08C8-74F0-7881A84782EA}"/>
          </ac:spMkLst>
        </pc:spChg>
        <pc:spChg chg="mo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19" creationId="{2C980D2F-443D-DAC1-7F0C-64DA62327391}"/>
          </ac:spMkLst>
        </pc:spChg>
        <pc:spChg chg="add mo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21" creationId="{82F19474-229E-D391-0689-8D45FB251758}"/>
          </ac:spMkLst>
        </pc:spChg>
        <pc:spChg chg="add mod">
          <ac:chgData name="Shine Shan" userId="b7c6eb4e-f16b-4f98-8979-51a2899ee8f3" providerId="ADAL" clId="{EDA5EB26-C8D7-43F8-9658-940120CC5B94}" dt="2026-10-04T15:40:46.338" v="2091" actId="1076"/>
          <ac:spMkLst>
            <pc:docMk/>
            <pc:sldMk cId="3015164617" sldId="1064"/>
            <ac:spMk id="22" creationId="{3FF36B4E-2B40-943E-825B-368978465310}"/>
          </ac:spMkLst>
        </pc:spChg>
        <pc:spChg chg="add mo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23" creationId="{D414476D-928C-C787-203A-0FB64250CBFF}"/>
          </ac:spMkLst>
        </pc:spChg>
        <pc:spChg chg="add mo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24" creationId="{6E3EF2A0-8A93-2A3D-525A-465EFEEA9819}"/>
          </ac:spMkLst>
        </pc:spChg>
        <pc:spChg chg="mod or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25" creationId="{E58CEC94-814E-AA36-7461-6D082000CDE0}"/>
          </ac:spMkLst>
        </pc:spChg>
        <pc:spChg chg="add mod">
          <ac:chgData name="Shine Shan" userId="b7c6eb4e-f16b-4f98-8979-51a2899ee8f3" providerId="ADAL" clId="{EDA5EB26-C8D7-43F8-9658-940120CC5B94}" dt="2026-10-04T15:41:07.600" v="2095" actId="1076"/>
          <ac:spMkLst>
            <pc:docMk/>
            <pc:sldMk cId="3015164617" sldId="1064"/>
            <ac:spMk id="30" creationId="{1AB33A23-F25C-2AF0-4D1D-C61D41EF37C0}"/>
          </ac:spMkLst>
        </pc:spChg>
        <pc:spChg chg="mo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33" creationId="{F1933338-477B-A7A1-F4B1-8BED2F7170FE}"/>
          </ac:spMkLst>
        </pc:spChg>
        <pc:spChg chg="add mod">
          <ac:chgData name="Shine Shan" userId="b7c6eb4e-f16b-4f98-8979-51a2899ee8f3" providerId="ADAL" clId="{EDA5EB26-C8D7-43F8-9658-940120CC5B94}" dt="2026-10-04T12:13:51.326" v="1652"/>
          <ac:spMkLst>
            <pc:docMk/>
            <pc:sldMk cId="3015164617" sldId="1064"/>
            <ac:spMk id="39" creationId="{E6E00E0D-8183-B261-8A15-B7370C763FA2}"/>
          </ac:spMkLst>
        </pc:spChg>
        <pc:spChg chg="add mod">
          <ac:chgData name="Shine Shan" userId="b7c6eb4e-f16b-4f98-8979-51a2899ee8f3" providerId="ADAL" clId="{EDA5EB26-C8D7-43F8-9658-940120CC5B94}" dt="2026-10-04T12:13:51.326" v="1652"/>
          <ac:spMkLst>
            <pc:docMk/>
            <pc:sldMk cId="3015164617" sldId="1064"/>
            <ac:spMk id="42" creationId="{59782D86-37FE-500D-CAAE-B498A852CCF4}"/>
          </ac:spMkLst>
        </pc:spChg>
        <pc:spChg chg="add mod">
          <ac:chgData name="Shine Shan" userId="b7c6eb4e-f16b-4f98-8979-51a2899ee8f3" providerId="ADAL" clId="{EDA5EB26-C8D7-43F8-9658-940120CC5B94}" dt="2026-10-04T12:13:51.326" v="1652"/>
          <ac:spMkLst>
            <pc:docMk/>
            <pc:sldMk cId="3015164617" sldId="1064"/>
            <ac:spMk id="43" creationId="{51EF50A7-59D7-87BA-FAB0-AD29D5573645}"/>
          </ac:spMkLst>
        </pc:spChg>
        <pc:spChg chg="add mod">
          <ac:chgData name="Shine Shan" userId="b7c6eb4e-f16b-4f98-8979-51a2899ee8f3" providerId="ADAL" clId="{EDA5EB26-C8D7-43F8-9658-940120CC5B94}" dt="2026-10-04T12:13:51.326" v="1652"/>
          <ac:spMkLst>
            <pc:docMk/>
            <pc:sldMk cId="3015164617" sldId="1064"/>
            <ac:spMk id="47" creationId="{F80BEF0E-68E3-1BD3-3CEB-90AD113FD28D}"/>
          </ac:spMkLst>
        </pc:spChg>
        <pc:spChg chg="add mod">
          <ac:chgData name="Shine Shan" userId="b7c6eb4e-f16b-4f98-8979-51a2899ee8f3" providerId="ADAL" clId="{EDA5EB26-C8D7-43F8-9658-940120CC5B94}" dt="2026-10-04T12:13:51.326" v="1652"/>
          <ac:spMkLst>
            <pc:docMk/>
            <pc:sldMk cId="3015164617" sldId="1064"/>
            <ac:spMk id="48" creationId="{007178D9-7948-AB29-BB6F-F61887B5BD95}"/>
          </ac:spMkLst>
        </pc:spChg>
        <pc:spChg chg="add mod ord">
          <ac:chgData name="Shine Shan" userId="b7c6eb4e-f16b-4f98-8979-51a2899ee8f3" providerId="ADAL" clId="{EDA5EB26-C8D7-43F8-9658-940120CC5B94}" dt="2026-10-04T15:41:50.078" v="2103" actId="164"/>
          <ac:spMkLst>
            <pc:docMk/>
            <pc:sldMk cId="3015164617" sldId="1064"/>
            <ac:spMk id="49" creationId="{0DEBD71F-E3D8-9262-94BE-DB0ED4E1CEFD}"/>
          </ac:spMkLst>
        </pc:spChg>
        <pc:grpChg chg="mod">
          <ac:chgData name="Shine Shan" userId="b7c6eb4e-f16b-4f98-8979-51a2899ee8f3" providerId="ADAL" clId="{EDA5EB26-C8D7-43F8-9658-940120CC5B94}" dt="2026-10-04T15:42:04.408" v="2104" actId="1076"/>
          <ac:grpSpMkLst>
            <pc:docMk/>
            <pc:sldMk cId="3015164617" sldId="1064"/>
            <ac:grpSpMk id="37" creationId="{2E4F1069-F6A9-271C-4E93-ECC68DA33AE9}"/>
          </ac:grpSpMkLst>
        </pc:grpChg>
        <pc:picChg chg="del">
          <ac:chgData name="Shine Shan" userId="b7c6eb4e-f16b-4f98-8979-51a2899ee8f3" providerId="ADAL" clId="{EDA5EB26-C8D7-43F8-9658-940120CC5B94}" dt="2026-10-04T12:01:12.606" v="1496" actId="478"/>
          <ac:picMkLst>
            <pc:docMk/>
            <pc:sldMk cId="3015164617" sldId="1064"/>
            <ac:picMk id="10" creationId="{C0BFB75F-9BBC-16A6-D3F8-EAFEBCB5F9E8}"/>
          </ac:picMkLst>
        </pc:picChg>
        <pc:cxnChg chg="mod">
          <ac:chgData name="Shine Shan" userId="b7c6eb4e-f16b-4f98-8979-51a2899ee8f3" providerId="ADAL" clId="{EDA5EB26-C8D7-43F8-9658-940120CC5B94}" dt="2026-10-04T12:03:03.699" v="1510" actId="14100"/>
          <ac:cxnSpMkLst>
            <pc:docMk/>
            <pc:sldMk cId="3015164617" sldId="1064"/>
            <ac:cxnSpMk id="9" creationId="{8F0DB203-1105-ADE4-61DF-40DE5275AD40}"/>
          </ac:cxnSpMkLst>
        </pc:cxnChg>
        <pc:cxnChg chg="mod">
          <ac:chgData name="Shine Shan" userId="b7c6eb4e-f16b-4f98-8979-51a2899ee8f3" providerId="ADAL" clId="{EDA5EB26-C8D7-43F8-9658-940120CC5B94}" dt="2026-10-04T15:39:12.201" v="2072" actId="1076"/>
          <ac:cxnSpMkLst>
            <pc:docMk/>
            <pc:sldMk cId="3015164617" sldId="1064"/>
            <ac:cxnSpMk id="12" creationId="{1DD41A56-A44A-9AE5-FFED-FF9477D86244}"/>
          </ac:cxnSpMkLst>
        </pc:cxnChg>
        <pc:cxnChg chg="mod">
          <ac:chgData name="Shine Shan" userId="b7c6eb4e-f16b-4f98-8979-51a2899ee8f3" providerId="ADAL" clId="{EDA5EB26-C8D7-43F8-9658-940120CC5B94}" dt="2026-10-04T15:39:28.967" v="2076" actId="1076"/>
          <ac:cxnSpMkLst>
            <pc:docMk/>
            <pc:sldMk cId="3015164617" sldId="1064"/>
            <ac:cxnSpMk id="13" creationId="{1580E261-CF61-4FB1-A276-E21EA590FDAA}"/>
          </ac:cxnSpMkLst>
        </pc:cxnChg>
        <pc:cxnChg chg="mod">
          <ac:chgData name="Shine Shan" userId="b7c6eb4e-f16b-4f98-8979-51a2899ee8f3" providerId="ADAL" clId="{EDA5EB26-C8D7-43F8-9658-940120CC5B94}" dt="2026-10-04T15:40:46.338" v="2091" actId="1076"/>
          <ac:cxnSpMkLst>
            <pc:docMk/>
            <pc:sldMk cId="3015164617" sldId="1064"/>
            <ac:cxnSpMk id="18" creationId="{01FD4281-511C-1835-82C4-417FA34A196C}"/>
          </ac:cxnSpMkLst>
        </pc:cxnChg>
        <pc:cxnChg chg="mod">
          <ac:chgData name="Shine Shan" userId="b7c6eb4e-f16b-4f98-8979-51a2899ee8f3" providerId="ADAL" clId="{EDA5EB26-C8D7-43F8-9658-940120CC5B94}" dt="2026-10-04T15:40:53.294" v="2092" actId="1076"/>
          <ac:cxnSpMkLst>
            <pc:docMk/>
            <pc:sldMk cId="3015164617" sldId="1064"/>
            <ac:cxnSpMk id="20" creationId="{8AD5F00C-5855-3791-C150-C77AEA3D239C}"/>
          </ac:cxnSpMkLst>
        </pc:cxnChg>
        <pc:cxnChg chg="mod">
          <ac:chgData name="Shine Shan" userId="b7c6eb4e-f16b-4f98-8979-51a2899ee8f3" providerId="ADAL" clId="{EDA5EB26-C8D7-43F8-9658-940120CC5B94}" dt="2026-10-04T15:40:46.338" v="2091" actId="1076"/>
          <ac:cxnSpMkLst>
            <pc:docMk/>
            <pc:sldMk cId="3015164617" sldId="1064"/>
            <ac:cxnSpMk id="27" creationId="{4B3D3584-5EB9-2629-BD5F-4419F45BDB93}"/>
          </ac:cxnSpMkLst>
        </pc:cxnChg>
        <pc:cxnChg chg="mod">
          <ac:chgData name="Shine Shan" userId="b7c6eb4e-f16b-4f98-8979-51a2899ee8f3" providerId="ADAL" clId="{EDA5EB26-C8D7-43F8-9658-940120CC5B94}" dt="2026-10-04T15:40:53.294" v="2092" actId="1076"/>
          <ac:cxnSpMkLst>
            <pc:docMk/>
            <pc:sldMk cId="3015164617" sldId="1064"/>
            <ac:cxnSpMk id="28" creationId="{80B61D97-81CF-A725-388B-C5AB961AABDD}"/>
          </ac:cxnSpMkLst>
        </pc:cxnChg>
        <pc:cxnChg chg="mod">
          <ac:chgData name="Shine Shan" userId="b7c6eb4e-f16b-4f98-8979-51a2899ee8f3" providerId="ADAL" clId="{EDA5EB26-C8D7-43F8-9658-940120CC5B94}" dt="2026-10-04T15:41:00.205" v="2094" actId="1076"/>
          <ac:cxnSpMkLst>
            <pc:docMk/>
            <pc:sldMk cId="3015164617" sldId="1064"/>
            <ac:cxnSpMk id="29" creationId="{52010147-1D47-1A13-EDFF-8E4E6E0158EF}"/>
          </ac:cxnSpMkLst>
        </pc:cxnChg>
        <pc:cxnChg chg="mod">
          <ac:chgData name="Shine Shan" userId="b7c6eb4e-f16b-4f98-8979-51a2899ee8f3" providerId="ADAL" clId="{EDA5EB26-C8D7-43F8-9658-940120CC5B94}" dt="2026-10-04T15:40:58.714" v="2093" actId="1076"/>
          <ac:cxnSpMkLst>
            <pc:docMk/>
            <pc:sldMk cId="3015164617" sldId="1064"/>
            <ac:cxnSpMk id="31" creationId="{338EB81F-D8C7-F367-D7FC-42DF48634442}"/>
          </ac:cxnSpMkLst>
        </pc:cxnChg>
        <pc:cxnChg chg="mod">
          <ac:chgData name="Shine Shan" userId="b7c6eb4e-f16b-4f98-8979-51a2899ee8f3" providerId="ADAL" clId="{EDA5EB26-C8D7-43F8-9658-940120CC5B94}" dt="2026-10-04T15:41:07.600" v="2095" actId="1076"/>
          <ac:cxnSpMkLst>
            <pc:docMk/>
            <pc:sldMk cId="3015164617" sldId="1064"/>
            <ac:cxnSpMk id="32" creationId="{F8186021-6DE2-ECC2-44A4-C9F607421A46}"/>
          </ac:cxnSpMkLst>
        </pc:cxnChg>
        <pc:cxnChg chg="mod">
          <ac:chgData name="Shine Shan" userId="b7c6eb4e-f16b-4f98-8979-51a2899ee8f3" providerId="ADAL" clId="{EDA5EB26-C8D7-43F8-9658-940120CC5B94}" dt="2026-10-04T15:41:20.840" v="2098" actId="1076"/>
          <ac:cxnSpMkLst>
            <pc:docMk/>
            <pc:sldMk cId="3015164617" sldId="1064"/>
            <ac:cxnSpMk id="34" creationId="{25F27D1E-EDE2-7315-A495-0427561835FF}"/>
          </ac:cxnSpMkLst>
        </pc:cxnChg>
        <pc:cxnChg chg="add mod">
          <ac:chgData name="Shine Shan" userId="b7c6eb4e-f16b-4f98-8979-51a2899ee8f3" providerId="ADAL" clId="{EDA5EB26-C8D7-43F8-9658-940120CC5B94}" dt="2026-10-04T12:13:51.326" v="1652"/>
          <ac:cxnSpMkLst>
            <pc:docMk/>
            <pc:sldMk cId="3015164617" sldId="1064"/>
            <ac:cxnSpMk id="38" creationId="{7E5817C8-621A-3BF7-C9E6-DE0BC71E4341}"/>
          </ac:cxnSpMkLst>
        </pc:cxnChg>
        <pc:cxnChg chg="add mod">
          <ac:chgData name="Shine Shan" userId="b7c6eb4e-f16b-4f98-8979-51a2899ee8f3" providerId="ADAL" clId="{EDA5EB26-C8D7-43F8-9658-940120CC5B94}" dt="2026-10-04T12:13:51.326" v="1652"/>
          <ac:cxnSpMkLst>
            <pc:docMk/>
            <pc:sldMk cId="3015164617" sldId="1064"/>
            <ac:cxnSpMk id="41" creationId="{26BBF256-4E62-69A7-087E-9F1D0BC6DA15}"/>
          </ac:cxnSpMkLst>
        </pc:cxnChg>
        <pc:cxnChg chg="add mod">
          <ac:chgData name="Shine Shan" userId="b7c6eb4e-f16b-4f98-8979-51a2899ee8f3" providerId="ADAL" clId="{EDA5EB26-C8D7-43F8-9658-940120CC5B94}" dt="2026-10-04T12:13:51.326" v="1652"/>
          <ac:cxnSpMkLst>
            <pc:docMk/>
            <pc:sldMk cId="3015164617" sldId="1064"/>
            <ac:cxnSpMk id="44" creationId="{E62FBEF5-D45F-9D3E-519F-2248A3C74F7A}"/>
          </ac:cxnSpMkLst>
        </pc:cxnChg>
        <pc:cxnChg chg="add mod">
          <ac:chgData name="Shine Shan" userId="b7c6eb4e-f16b-4f98-8979-51a2899ee8f3" providerId="ADAL" clId="{EDA5EB26-C8D7-43F8-9658-940120CC5B94}" dt="2026-10-04T12:13:51.326" v="1652"/>
          <ac:cxnSpMkLst>
            <pc:docMk/>
            <pc:sldMk cId="3015164617" sldId="1064"/>
            <ac:cxnSpMk id="45" creationId="{EEEDD95E-A072-20A9-27D7-263C6CDB3153}"/>
          </ac:cxnSpMkLst>
        </pc:cxnChg>
        <pc:cxnChg chg="add mod">
          <ac:chgData name="Shine Shan" userId="b7c6eb4e-f16b-4f98-8979-51a2899ee8f3" providerId="ADAL" clId="{EDA5EB26-C8D7-43F8-9658-940120CC5B94}" dt="2026-10-04T12:13:51.326" v="1652"/>
          <ac:cxnSpMkLst>
            <pc:docMk/>
            <pc:sldMk cId="3015164617" sldId="1064"/>
            <ac:cxnSpMk id="46" creationId="{F2408FFF-F19C-7704-8F42-0234F11EE50B}"/>
          </ac:cxnSpMkLst>
        </pc:cxnChg>
      </pc:sldChg>
      <pc:sldChg chg="new del">
        <pc:chgData name="Shine Shan" userId="b7c6eb4e-f16b-4f98-8979-51a2899ee8f3" providerId="ADAL" clId="{EDA5EB26-C8D7-43F8-9658-940120CC5B94}" dt="2026-10-04T15:36:21.919" v="2040" actId="680"/>
        <pc:sldMkLst>
          <pc:docMk/>
          <pc:sldMk cId="54998106" sldId="1065"/>
        </pc:sldMkLst>
      </pc:sldChg>
      <pc:sldChg chg="addSp modSp new del mod">
        <pc:chgData name="Shine Shan" userId="b7c6eb4e-f16b-4f98-8979-51a2899ee8f3" providerId="ADAL" clId="{EDA5EB26-C8D7-43F8-9658-940120CC5B94}" dt="2026-10-04T15:37:04.907" v="2048" actId="47"/>
        <pc:sldMkLst>
          <pc:docMk/>
          <pc:sldMk cId="101465915" sldId="1065"/>
        </pc:sldMkLst>
        <pc:spChg chg="mod">
          <ac:chgData name="Shine Shan" userId="b7c6eb4e-f16b-4f98-8979-51a2899ee8f3" providerId="ADAL" clId="{EDA5EB26-C8D7-43F8-9658-940120CC5B94}" dt="2026-10-04T15:36:42.788" v="2045"/>
          <ac:spMkLst>
            <pc:docMk/>
            <pc:sldMk cId="101465915" sldId="1065"/>
            <ac:spMk id="2" creationId="{514168BD-1E5C-99DE-4F5C-6F889AED525E}"/>
          </ac:spMkLst>
        </pc:spChg>
        <pc:spChg chg="add mod">
          <ac:chgData name="Shine Shan" userId="b7c6eb4e-f16b-4f98-8979-51a2899ee8f3" providerId="ADAL" clId="{EDA5EB26-C8D7-43F8-9658-940120CC5B94}" dt="2026-10-04T15:36:56.702" v="2047" actId="1076"/>
          <ac:spMkLst>
            <pc:docMk/>
            <pc:sldMk cId="101465915" sldId="1065"/>
            <ac:spMk id="7" creationId="{2B36412C-415C-7D8C-177F-58D1FA7FB06E}"/>
          </ac:spMkLst>
        </pc:spChg>
      </pc:sldChg>
      <pc:sldChg chg="new del">
        <pc:chgData name="Shine Shan" userId="b7c6eb4e-f16b-4f98-8979-51a2899ee8f3" providerId="ADAL" clId="{EDA5EB26-C8D7-43F8-9658-940120CC5B94}" dt="2026-10-04T16:32:12.339" v="2367" actId="680"/>
        <pc:sldMkLst>
          <pc:docMk/>
          <pc:sldMk cId="516193780" sldId="1065"/>
        </pc:sldMkLst>
      </pc:sldChg>
      <pc:sldChg chg="addSp delSp modSp add del mod modNotesTx">
        <pc:chgData name="Shine Shan" userId="b7c6eb4e-f16b-4f98-8979-51a2899ee8f3" providerId="ADAL" clId="{EDA5EB26-C8D7-43F8-9658-940120CC5B94}" dt="2026-10-04T15:13:01.381" v="1957" actId="47"/>
        <pc:sldMkLst>
          <pc:docMk/>
          <pc:sldMk cId="520213353" sldId="1065"/>
        </pc:sldMkLst>
        <pc:spChg chg="del">
          <ac:chgData name="Shine Shan" userId="b7c6eb4e-f16b-4f98-8979-51a2899ee8f3" providerId="ADAL" clId="{EDA5EB26-C8D7-43F8-9658-940120CC5B94}" dt="2026-10-04T14:54:06.649" v="1705" actId="478"/>
          <ac:spMkLst>
            <pc:docMk/>
            <pc:sldMk cId="520213353" sldId="1065"/>
            <ac:spMk id="3" creationId="{D7AA7B5E-D9AE-6A77-1D0E-E2C1F450F2AD}"/>
          </ac:spMkLst>
        </pc:spChg>
        <pc:spChg chg="mod">
          <ac:chgData name="Shine Shan" userId="b7c6eb4e-f16b-4f98-8979-51a2899ee8f3" providerId="ADAL" clId="{EDA5EB26-C8D7-43F8-9658-940120CC5B94}" dt="2026-10-04T14:59:29.111" v="1748" actId="1076"/>
          <ac:spMkLst>
            <pc:docMk/>
            <pc:sldMk cId="520213353" sldId="1065"/>
            <ac:spMk id="5" creationId="{4A024EE3-EA89-80FA-D14C-E7CFC3461F7A}"/>
          </ac:spMkLst>
        </pc:spChg>
        <pc:spChg chg="add del mod">
          <ac:chgData name="Shine Shan" userId="b7c6eb4e-f16b-4f98-8979-51a2899ee8f3" providerId="ADAL" clId="{EDA5EB26-C8D7-43F8-9658-940120CC5B94}" dt="2026-10-04T14:54:08.516" v="1706" actId="478"/>
          <ac:spMkLst>
            <pc:docMk/>
            <pc:sldMk cId="520213353" sldId="1065"/>
            <ac:spMk id="8" creationId="{8E751C51-6B7B-4085-CE15-CFD9A33ACDF1}"/>
          </ac:spMkLst>
        </pc:spChg>
        <pc:spChg chg="mod ord topLvl">
          <ac:chgData name="Shine Shan" userId="b7c6eb4e-f16b-4f98-8979-51a2899ee8f3" providerId="ADAL" clId="{EDA5EB26-C8D7-43F8-9658-940120CC5B94}" dt="2026-10-04T15:08:46.574" v="1890" actId="1076"/>
          <ac:spMkLst>
            <pc:docMk/>
            <pc:sldMk cId="520213353" sldId="1065"/>
            <ac:spMk id="10" creationId="{1CC283BE-E40B-6B4B-C275-4452B3D08356}"/>
          </ac:spMkLst>
        </pc:spChg>
        <pc:spChg chg="mod topLvl">
          <ac:chgData name="Shine Shan" userId="b7c6eb4e-f16b-4f98-8979-51a2899ee8f3" providerId="ADAL" clId="{EDA5EB26-C8D7-43F8-9658-940120CC5B94}" dt="2026-10-04T15:01:44.805" v="1783" actId="1076"/>
          <ac:spMkLst>
            <pc:docMk/>
            <pc:sldMk cId="520213353" sldId="1065"/>
            <ac:spMk id="12" creationId="{E364BC3F-152C-1BF6-FF63-960A4EE9544B}"/>
          </ac:spMkLst>
        </pc:spChg>
        <pc:spChg chg="mod topLvl">
          <ac:chgData name="Shine Shan" userId="b7c6eb4e-f16b-4f98-8979-51a2899ee8f3" providerId="ADAL" clId="{EDA5EB26-C8D7-43F8-9658-940120CC5B94}" dt="2026-10-04T15:03:03.496" v="1801" actId="1076"/>
          <ac:spMkLst>
            <pc:docMk/>
            <pc:sldMk cId="520213353" sldId="1065"/>
            <ac:spMk id="15" creationId="{B70A4684-782A-7175-1690-C877945459AA}"/>
          </ac:spMkLst>
        </pc:spChg>
        <pc:spChg chg="mod topLvl">
          <ac:chgData name="Shine Shan" userId="b7c6eb4e-f16b-4f98-8979-51a2899ee8f3" providerId="ADAL" clId="{EDA5EB26-C8D7-43F8-9658-940120CC5B94}" dt="2026-10-04T15:08:12.932" v="1883" actId="1076"/>
          <ac:spMkLst>
            <pc:docMk/>
            <pc:sldMk cId="520213353" sldId="1065"/>
            <ac:spMk id="16" creationId="{82953553-FB9C-7048-839B-FF1AF90027EE}"/>
          </ac:spMkLst>
        </pc:spChg>
        <pc:spChg chg="mod topLvl">
          <ac:chgData name="Shine Shan" userId="b7c6eb4e-f16b-4f98-8979-51a2899ee8f3" providerId="ADAL" clId="{EDA5EB26-C8D7-43F8-9658-940120CC5B94}" dt="2026-10-04T15:05:11.019" v="1828" actId="1076"/>
          <ac:spMkLst>
            <pc:docMk/>
            <pc:sldMk cId="520213353" sldId="1065"/>
            <ac:spMk id="20" creationId="{CA68549E-F870-0783-C3CA-231ADBDEE61C}"/>
          </ac:spMkLst>
        </pc:spChg>
        <pc:spChg chg="mod topLvl">
          <ac:chgData name="Shine Shan" userId="b7c6eb4e-f16b-4f98-8979-51a2899ee8f3" providerId="ADAL" clId="{EDA5EB26-C8D7-43F8-9658-940120CC5B94}" dt="2026-10-04T15:01:44.805" v="1783" actId="1076"/>
          <ac:spMkLst>
            <pc:docMk/>
            <pc:sldMk cId="520213353" sldId="1065"/>
            <ac:spMk id="21" creationId="{21FEBAD5-F47C-416D-6177-8769F2867351}"/>
          </ac:spMkLst>
        </pc:spChg>
        <pc:spChg chg="add mod">
          <ac:chgData name="Shine Shan" userId="b7c6eb4e-f16b-4f98-8979-51a2899ee8f3" providerId="ADAL" clId="{EDA5EB26-C8D7-43F8-9658-940120CC5B94}" dt="2026-10-04T15:07:02.291" v="1851" actId="1076"/>
          <ac:spMkLst>
            <pc:docMk/>
            <pc:sldMk cId="520213353" sldId="1065"/>
            <ac:spMk id="28" creationId="{D1935907-DA68-F0D3-EEC5-7977F3975632}"/>
          </ac:spMkLst>
        </pc:spChg>
        <pc:spChg chg="add mod">
          <ac:chgData name="Shine Shan" userId="b7c6eb4e-f16b-4f98-8979-51a2899ee8f3" providerId="ADAL" clId="{EDA5EB26-C8D7-43F8-9658-940120CC5B94}" dt="2026-10-04T15:08:00.922" v="1880" actId="1076"/>
          <ac:spMkLst>
            <pc:docMk/>
            <pc:sldMk cId="520213353" sldId="1065"/>
            <ac:spMk id="42" creationId="{379985D3-165B-D7C2-B3CE-7CBAF3E56D53}"/>
          </ac:spMkLst>
        </pc:spChg>
        <pc:grpChg chg="add del mod">
          <ac:chgData name="Shine Shan" userId="b7c6eb4e-f16b-4f98-8979-51a2899ee8f3" providerId="ADAL" clId="{EDA5EB26-C8D7-43F8-9658-940120CC5B94}" dt="2026-10-04T14:54:47.487" v="1710" actId="165"/>
          <ac:grpSpMkLst>
            <pc:docMk/>
            <pc:sldMk cId="520213353" sldId="1065"/>
            <ac:grpSpMk id="9" creationId="{C1904ED4-0907-9CBF-9DFA-905779AE2092}"/>
          </ac:grpSpMkLst>
        </pc:grpChg>
        <pc:picChg chg="mod">
          <ac:chgData name="Shine Shan" userId="b7c6eb4e-f16b-4f98-8979-51a2899ee8f3" providerId="ADAL" clId="{EDA5EB26-C8D7-43F8-9658-940120CC5B94}" dt="2026-10-04T14:59:30.695" v="1749" actId="1076"/>
          <ac:picMkLst>
            <pc:docMk/>
            <pc:sldMk cId="520213353" sldId="1065"/>
            <ac:picMk id="6" creationId="{F3DA1A47-A43B-251C-A719-26D1DC2E210A}"/>
          </ac:picMkLst>
        </pc:picChg>
        <pc:cxnChg chg="del mod topLvl">
          <ac:chgData name="Shine Shan" userId="b7c6eb4e-f16b-4f98-8979-51a2899ee8f3" providerId="ADAL" clId="{EDA5EB26-C8D7-43F8-9658-940120CC5B94}" dt="2026-10-04T15:08:03.430" v="1881" actId="478"/>
          <ac:cxnSpMkLst>
            <pc:docMk/>
            <pc:sldMk cId="520213353" sldId="1065"/>
            <ac:cxnSpMk id="11" creationId="{1C3515B4-A4B5-4A44-57CB-F3443F35FB75}"/>
          </ac:cxnSpMkLst>
        </pc:cxnChg>
        <pc:cxnChg chg="mod">
          <ac:chgData name="Shine Shan" userId="b7c6eb4e-f16b-4f98-8979-51a2899ee8f3" providerId="ADAL" clId="{EDA5EB26-C8D7-43F8-9658-940120CC5B94}" dt="2026-10-04T15:01:49.109" v="1784" actId="14100"/>
          <ac:cxnSpMkLst>
            <pc:docMk/>
            <pc:sldMk cId="520213353" sldId="1065"/>
            <ac:cxnSpMk id="13" creationId="{1A620CDB-DF3F-3558-AD75-39D5888A39F1}"/>
          </ac:cxnSpMkLst>
        </pc:cxnChg>
        <pc:cxnChg chg="mod">
          <ac:chgData name="Shine Shan" userId="b7c6eb4e-f16b-4f98-8979-51a2899ee8f3" providerId="ADAL" clId="{EDA5EB26-C8D7-43F8-9658-940120CC5B94}" dt="2026-10-04T15:05:07.711" v="1827" actId="1076"/>
          <ac:cxnSpMkLst>
            <pc:docMk/>
            <pc:sldMk cId="520213353" sldId="1065"/>
            <ac:cxnSpMk id="14" creationId="{8A05277C-68E8-0D79-CA65-79A0A02DE1CC}"/>
          </ac:cxnSpMkLst>
        </pc:cxnChg>
        <pc:cxnChg chg="mod ord">
          <ac:chgData name="Shine Shan" userId="b7c6eb4e-f16b-4f98-8979-51a2899ee8f3" providerId="ADAL" clId="{EDA5EB26-C8D7-43F8-9658-940120CC5B94}" dt="2026-10-04T15:02:49.970" v="1798" actId="1076"/>
          <ac:cxnSpMkLst>
            <pc:docMk/>
            <pc:sldMk cId="520213353" sldId="1065"/>
            <ac:cxnSpMk id="17" creationId="{6D574EE3-0FA6-9DBE-5C44-1F27C4EA9ADD}"/>
          </ac:cxnSpMkLst>
        </pc:cxnChg>
        <pc:cxnChg chg="del mod topLvl">
          <ac:chgData name="Shine Shan" userId="b7c6eb4e-f16b-4f98-8979-51a2899ee8f3" providerId="ADAL" clId="{EDA5EB26-C8D7-43F8-9658-940120CC5B94}" dt="2026-10-04T15:08:04.005" v="1882" actId="478"/>
          <ac:cxnSpMkLst>
            <pc:docMk/>
            <pc:sldMk cId="520213353" sldId="1065"/>
            <ac:cxnSpMk id="18" creationId="{77AFBA47-7EAC-BE68-E3E5-BB5FA54648DA}"/>
          </ac:cxnSpMkLst>
        </pc:cxnChg>
        <pc:cxnChg chg="mod topLvl">
          <ac:chgData name="Shine Shan" userId="b7c6eb4e-f16b-4f98-8979-51a2899ee8f3" providerId="ADAL" clId="{EDA5EB26-C8D7-43F8-9658-940120CC5B94}" dt="2026-10-04T15:05:43.208" v="1835" actId="1076"/>
          <ac:cxnSpMkLst>
            <pc:docMk/>
            <pc:sldMk cId="520213353" sldId="1065"/>
            <ac:cxnSpMk id="19" creationId="{F9209597-4403-AA83-032C-8DED0B5BAE0C}"/>
          </ac:cxnSpMkLst>
        </pc:cxnChg>
        <pc:cxnChg chg="add del mod">
          <ac:chgData name="Shine Shan" userId="b7c6eb4e-f16b-4f98-8979-51a2899ee8f3" providerId="ADAL" clId="{EDA5EB26-C8D7-43F8-9658-940120CC5B94}" dt="2026-10-04T15:05:19.832" v="1831" actId="478"/>
          <ac:cxnSpMkLst>
            <pc:docMk/>
            <pc:sldMk cId="520213353" sldId="1065"/>
            <ac:cxnSpMk id="27" creationId="{EBA4C63A-3783-6458-9B63-ADEEAE8D2DC0}"/>
          </ac:cxnSpMkLst>
        </pc:cxnChg>
        <pc:cxnChg chg="add del mod ord">
          <ac:chgData name="Shine Shan" userId="b7c6eb4e-f16b-4f98-8979-51a2899ee8f3" providerId="ADAL" clId="{EDA5EB26-C8D7-43F8-9658-940120CC5B94}" dt="2026-10-04T15:06:15.893" v="1844" actId="478"/>
          <ac:cxnSpMkLst>
            <pc:docMk/>
            <pc:sldMk cId="520213353" sldId="1065"/>
            <ac:cxnSpMk id="30" creationId="{7EF0FFCA-716B-AC84-03A8-630D3A480510}"/>
          </ac:cxnSpMkLst>
        </pc:cxnChg>
        <pc:cxnChg chg="add mod">
          <ac:chgData name="Shine Shan" userId="b7c6eb4e-f16b-4f98-8979-51a2899ee8f3" providerId="ADAL" clId="{EDA5EB26-C8D7-43F8-9658-940120CC5B94}" dt="2026-10-04T15:05:53.563" v="1838" actId="14100"/>
          <ac:cxnSpMkLst>
            <pc:docMk/>
            <pc:sldMk cId="520213353" sldId="1065"/>
            <ac:cxnSpMk id="31" creationId="{DB7DE34B-A6B5-E635-CB21-AE3A67442AEC}"/>
          </ac:cxnSpMkLst>
        </pc:cxnChg>
        <pc:cxnChg chg="add mod">
          <ac:chgData name="Shine Shan" userId="b7c6eb4e-f16b-4f98-8979-51a2899ee8f3" providerId="ADAL" clId="{EDA5EB26-C8D7-43F8-9658-940120CC5B94}" dt="2026-10-04T15:06:57.774" v="1850" actId="1076"/>
          <ac:cxnSpMkLst>
            <pc:docMk/>
            <pc:sldMk cId="520213353" sldId="1065"/>
            <ac:cxnSpMk id="33" creationId="{321A889C-374D-3652-FD99-BA28B799EB7C}"/>
          </ac:cxnSpMkLst>
        </pc:cxnChg>
        <pc:cxnChg chg="add mod ord">
          <ac:chgData name="Shine Shan" userId="b7c6eb4e-f16b-4f98-8979-51a2899ee8f3" providerId="ADAL" clId="{EDA5EB26-C8D7-43F8-9658-940120CC5B94}" dt="2026-10-04T15:06:36.715" v="1849" actId="1076"/>
          <ac:cxnSpMkLst>
            <pc:docMk/>
            <pc:sldMk cId="520213353" sldId="1065"/>
            <ac:cxnSpMk id="38" creationId="{0D356411-E3DB-5CB1-E765-3DA057C53E2B}"/>
          </ac:cxnSpMkLst>
        </pc:cxnChg>
        <pc:cxnChg chg="add mod">
          <ac:chgData name="Shine Shan" userId="b7c6eb4e-f16b-4f98-8979-51a2899ee8f3" providerId="ADAL" clId="{EDA5EB26-C8D7-43F8-9658-940120CC5B94}" dt="2026-10-04T15:07:14.705" v="1854" actId="14100"/>
          <ac:cxnSpMkLst>
            <pc:docMk/>
            <pc:sldMk cId="520213353" sldId="1065"/>
            <ac:cxnSpMk id="39" creationId="{7E533AFB-F045-4F31-2CD7-EB6FC9C57226}"/>
          </ac:cxnSpMkLst>
        </pc:cxnChg>
      </pc:sldChg>
      <pc:sldChg chg="new del">
        <pc:chgData name="Shine Shan" userId="b7c6eb4e-f16b-4f98-8979-51a2899ee8f3" providerId="ADAL" clId="{EDA5EB26-C8D7-43F8-9658-940120CC5B94}" dt="2026-10-04T16:16:00.157" v="2274" actId="680"/>
        <pc:sldMkLst>
          <pc:docMk/>
          <pc:sldMk cId="1144758284" sldId="1065"/>
        </pc:sldMkLst>
      </pc:sldChg>
      <pc:sldChg chg="addSp delSp modSp add del mod">
        <pc:chgData name="Shine Shan" userId="b7c6eb4e-f16b-4f98-8979-51a2899ee8f3" providerId="ADAL" clId="{EDA5EB26-C8D7-43F8-9658-940120CC5B94}" dt="2026-10-04T12:13:38.462" v="1651" actId="47"/>
        <pc:sldMkLst>
          <pc:docMk/>
          <pc:sldMk cId="1610570100" sldId="1065"/>
        </pc:sldMkLst>
        <pc:spChg chg="del">
          <ac:chgData name="Shine Shan" userId="b7c6eb4e-f16b-4f98-8979-51a2899ee8f3" providerId="ADAL" clId="{EDA5EB26-C8D7-43F8-9658-940120CC5B94}" dt="2026-10-04T12:05:24.323" v="1525" actId="478"/>
          <ac:spMkLst>
            <pc:docMk/>
            <pc:sldMk cId="1610570100" sldId="1065"/>
            <ac:spMk id="3" creationId="{B387030D-087E-6BE8-4977-F63CECE11EAC}"/>
          </ac:spMkLst>
        </pc:spChg>
        <pc:spChg chg="mod">
          <ac:chgData name="Shine Shan" userId="b7c6eb4e-f16b-4f98-8979-51a2899ee8f3" providerId="ADAL" clId="{EDA5EB26-C8D7-43F8-9658-940120CC5B94}" dt="2026-10-04T12:06:40.015" v="1552" actId="1076"/>
          <ac:spMkLst>
            <pc:docMk/>
            <pc:sldMk cId="1610570100" sldId="1065"/>
            <ac:spMk id="7" creationId="{40A641F6-E236-84B4-87F5-9BADAAAF7288}"/>
          </ac:spMkLst>
        </pc:spChg>
        <pc:spChg chg="add del mod">
          <ac:chgData name="Shine Shan" userId="b7c6eb4e-f16b-4f98-8979-51a2899ee8f3" providerId="ADAL" clId="{EDA5EB26-C8D7-43F8-9658-940120CC5B94}" dt="2026-10-04T12:05:25.838" v="1526" actId="478"/>
          <ac:spMkLst>
            <pc:docMk/>
            <pc:sldMk cId="1610570100" sldId="1065"/>
            <ac:spMk id="8" creationId="{8143C2F1-A946-0E94-917D-B209ABEEA306}"/>
          </ac:spMkLst>
        </pc:spChg>
        <pc:spChg chg="add mod">
          <ac:chgData name="Shine Shan" userId="b7c6eb4e-f16b-4f98-8979-51a2899ee8f3" providerId="ADAL" clId="{EDA5EB26-C8D7-43F8-9658-940120CC5B94}" dt="2026-10-04T12:11:22.056" v="1625" actId="14100"/>
          <ac:spMkLst>
            <pc:docMk/>
            <pc:sldMk cId="1610570100" sldId="1065"/>
            <ac:spMk id="10" creationId="{97C19DC3-7689-E8FA-4DB3-C082A469CC99}"/>
          </ac:spMkLst>
        </pc:spChg>
        <pc:spChg chg="add mod">
          <ac:chgData name="Shine Shan" userId="b7c6eb4e-f16b-4f98-8979-51a2899ee8f3" providerId="ADAL" clId="{EDA5EB26-C8D7-43F8-9658-940120CC5B94}" dt="2026-10-04T12:10:23.041" v="1607" actId="1076"/>
          <ac:spMkLst>
            <pc:docMk/>
            <pc:sldMk cId="1610570100" sldId="1065"/>
            <ac:spMk id="14" creationId="{A21C40A0-B35A-F5F9-0EFD-9675BE1D1801}"/>
          </ac:spMkLst>
        </pc:spChg>
        <pc:spChg chg="add del mod">
          <ac:chgData name="Shine Shan" userId="b7c6eb4e-f16b-4f98-8979-51a2899ee8f3" providerId="ADAL" clId="{EDA5EB26-C8D7-43F8-9658-940120CC5B94}" dt="2026-10-04T12:06:42.066" v="1553" actId="478"/>
          <ac:spMkLst>
            <pc:docMk/>
            <pc:sldMk cId="1610570100" sldId="1065"/>
            <ac:spMk id="15" creationId="{3171A0AD-EFAD-D0E4-12D7-B6FC7FAB00A9}"/>
          </ac:spMkLst>
        </pc:spChg>
        <pc:spChg chg="add mod">
          <ac:chgData name="Shine Shan" userId="b7c6eb4e-f16b-4f98-8979-51a2899ee8f3" providerId="ADAL" clId="{EDA5EB26-C8D7-43F8-9658-940120CC5B94}" dt="2026-10-04T12:10:16.256" v="1606" actId="1076"/>
          <ac:spMkLst>
            <pc:docMk/>
            <pc:sldMk cId="1610570100" sldId="1065"/>
            <ac:spMk id="16" creationId="{41DBD5B9-F982-B450-665F-8D25175BD1C8}"/>
          </ac:spMkLst>
        </pc:spChg>
        <pc:spChg chg="mod ord">
          <ac:chgData name="Shine Shan" userId="b7c6eb4e-f16b-4f98-8979-51a2899ee8f3" providerId="ADAL" clId="{EDA5EB26-C8D7-43F8-9658-940120CC5B94}" dt="2026-10-04T12:09:01.738" v="1591" actId="166"/>
          <ac:spMkLst>
            <pc:docMk/>
            <pc:sldMk cId="1610570100" sldId="1065"/>
            <ac:spMk id="17" creationId="{037AC3A4-1EE1-AF21-B6DD-30D7F7C3A1F7}"/>
          </ac:spMkLst>
        </pc:spChg>
        <pc:spChg chg="add del mod">
          <ac:chgData name="Shine Shan" userId="b7c6eb4e-f16b-4f98-8979-51a2899ee8f3" providerId="ADAL" clId="{EDA5EB26-C8D7-43F8-9658-940120CC5B94}" dt="2026-10-04T12:06:36.661" v="1550" actId="478"/>
          <ac:spMkLst>
            <pc:docMk/>
            <pc:sldMk cId="1610570100" sldId="1065"/>
            <ac:spMk id="19" creationId="{456326FA-2043-B505-CF9F-D4EEAA4C108E}"/>
          </ac:spMkLst>
        </pc:spChg>
        <pc:spChg chg="add del mod">
          <ac:chgData name="Shine Shan" userId="b7c6eb4e-f16b-4f98-8979-51a2899ee8f3" providerId="ADAL" clId="{EDA5EB26-C8D7-43F8-9658-940120CC5B94}" dt="2026-10-04T12:06:38.174" v="1551" actId="478"/>
          <ac:spMkLst>
            <pc:docMk/>
            <pc:sldMk cId="1610570100" sldId="1065"/>
            <ac:spMk id="21" creationId="{6270021A-94E5-8845-9011-E90898755B94}"/>
          </ac:spMkLst>
        </pc:spChg>
        <pc:spChg chg="add del mod">
          <ac:chgData name="Shine Shan" userId="b7c6eb4e-f16b-4f98-8979-51a2899ee8f3" providerId="ADAL" clId="{EDA5EB26-C8D7-43F8-9658-940120CC5B94}" dt="2026-10-04T12:06:22.063" v="1537" actId="478"/>
          <ac:spMkLst>
            <pc:docMk/>
            <pc:sldMk cId="1610570100" sldId="1065"/>
            <ac:spMk id="22" creationId="{34FDA873-9438-EC38-EB90-C74B744876A3}"/>
          </ac:spMkLst>
        </pc:spChg>
        <pc:spChg chg="add del mod">
          <ac:chgData name="Shine Shan" userId="b7c6eb4e-f16b-4f98-8979-51a2899ee8f3" providerId="ADAL" clId="{EDA5EB26-C8D7-43F8-9658-940120CC5B94}" dt="2026-10-04T12:06:21.213" v="1536" actId="478"/>
          <ac:spMkLst>
            <pc:docMk/>
            <pc:sldMk cId="1610570100" sldId="1065"/>
            <ac:spMk id="23" creationId="{09BD4AD4-1115-DF46-E52A-411B82C1B3BB}"/>
          </ac:spMkLst>
        </pc:spChg>
        <pc:spChg chg="add del mod">
          <ac:chgData name="Shine Shan" userId="b7c6eb4e-f16b-4f98-8979-51a2899ee8f3" providerId="ADAL" clId="{EDA5EB26-C8D7-43F8-9658-940120CC5B94}" dt="2026-10-04T12:06:34.244" v="1549" actId="478"/>
          <ac:spMkLst>
            <pc:docMk/>
            <pc:sldMk cId="1610570100" sldId="1065"/>
            <ac:spMk id="24" creationId="{08AA5263-D2C0-0D1C-138C-AC31B65AAE26}"/>
          </ac:spMkLst>
        </pc:spChg>
        <pc:spChg chg="del">
          <ac:chgData name="Shine Shan" userId="b7c6eb4e-f16b-4f98-8979-51a2899ee8f3" providerId="ADAL" clId="{EDA5EB26-C8D7-43F8-9658-940120CC5B94}" dt="2026-10-04T12:06:42.066" v="1553" actId="478"/>
          <ac:spMkLst>
            <pc:docMk/>
            <pc:sldMk cId="1610570100" sldId="1065"/>
            <ac:spMk id="25" creationId="{7D633009-7294-B23F-4045-21BD84F52E23}"/>
          </ac:spMkLst>
        </pc:spChg>
        <pc:spChg chg="add del mod">
          <ac:chgData name="Shine Shan" userId="b7c6eb4e-f16b-4f98-8979-51a2899ee8f3" providerId="ADAL" clId="{EDA5EB26-C8D7-43F8-9658-940120CC5B94}" dt="2026-10-04T12:06:19.948" v="1535" actId="478"/>
          <ac:spMkLst>
            <pc:docMk/>
            <pc:sldMk cId="1610570100" sldId="1065"/>
            <ac:spMk id="30" creationId="{07397B11-3712-3C8F-C6F5-64C9CE31EB57}"/>
          </ac:spMkLst>
        </pc:spChg>
        <pc:spChg chg="add mod">
          <ac:chgData name="Shine Shan" userId="b7c6eb4e-f16b-4f98-8979-51a2899ee8f3" providerId="ADAL" clId="{EDA5EB26-C8D7-43F8-9658-940120CC5B94}" dt="2026-10-04T12:11:54.764" v="1635" actId="1076"/>
          <ac:spMkLst>
            <pc:docMk/>
            <pc:sldMk cId="1610570100" sldId="1065"/>
            <ac:spMk id="46" creationId="{7C6736BA-268A-BC88-9114-A9D883CEECF6}"/>
          </ac:spMkLst>
        </pc:spChg>
        <pc:picChg chg="mod">
          <ac:chgData name="Shine Shan" userId="b7c6eb4e-f16b-4f98-8979-51a2899ee8f3" providerId="ADAL" clId="{EDA5EB26-C8D7-43F8-9658-940120CC5B94}" dt="2026-10-04T12:05:30.335" v="1527" actId="1076"/>
          <ac:picMkLst>
            <pc:docMk/>
            <pc:sldMk cId="1610570100" sldId="1065"/>
            <ac:picMk id="5" creationId="{41CE4D78-E84E-ABFA-E7DA-4A3CDBC3B11C}"/>
          </ac:picMkLst>
        </pc:picChg>
        <pc:cxnChg chg="mod">
          <ac:chgData name="Shine Shan" userId="b7c6eb4e-f16b-4f98-8979-51a2899ee8f3" providerId="ADAL" clId="{EDA5EB26-C8D7-43F8-9658-940120CC5B94}" dt="2026-10-04T12:07:59.458" v="1574" actId="1076"/>
          <ac:cxnSpMkLst>
            <pc:docMk/>
            <pc:sldMk cId="1610570100" sldId="1065"/>
            <ac:cxnSpMk id="9" creationId="{4DD78A5A-6F36-604C-FF0B-51080E6BE087}"/>
          </ac:cxnSpMkLst>
        </pc:cxnChg>
        <pc:cxnChg chg="mod">
          <ac:chgData name="Shine Shan" userId="b7c6eb4e-f16b-4f98-8979-51a2899ee8f3" providerId="ADAL" clId="{EDA5EB26-C8D7-43F8-9658-940120CC5B94}" dt="2026-10-04T12:09:09.346" v="1593" actId="14100"/>
          <ac:cxnSpMkLst>
            <pc:docMk/>
            <pc:sldMk cId="1610570100" sldId="1065"/>
            <ac:cxnSpMk id="11" creationId="{06A8C2B6-2EB8-21F2-3F3A-B39133EDCAC2}"/>
          </ac:cxnSpMkLst>
        </pc:cxnChg>
        <pc:cxnChg chg="mod">
          <ac:chgData name="Shine Shan" userId="b7c6eb4e-f16b-4f98-8979-51a2899ee8f3" providerId="ADAL" clId="{EDA5EB26-C8D7-43F8-9658-940120CC5B94}" dt="2026-10-04T12:08:02.028" v="1575" actId="692"/>
          <ac:cxnSpMkLst>
            <pc:docMk/>
            <pc:sldMk cId="1610570100" sldId="1065"/>
            <ac:cxnSpMk id="12" creationId="{CC70FEAA-F5E1-EBE9-894E-13EE868917A4}"/>
          </ac:cxnSpMkLst>
        </pc:cxnChg>
        <pc:cxnChg chg="del">
          <ac:chgData name="Shine Shan" userId="b7c6eb4e-f16b-4f98-8979-51a2899ee8f3" providerId="ADAL" clId="{EDA5EB26-C8D7-43F8-9658-940120CC5B94}" dt="2026-10-04T12:06:42.066" v="1553" actId="478"/>
          <ac:cxnSpMkLst>
            <pc:docMk/>
            <pc:sldMk cId="1610570100" sldId="1065"/>
            <ac:cxnSpMk id="13" creationId="{682F807C-68C3-0A66-C939-0AA35F94A8DC}"/>
          </ac:cxnSpMkLst>
        </pc:cxnChg>
        <pc:cxnChg chg="del">
          <ac:chgData name="Shine Shan" userId="b7c6eb4e-f16b-4f98-8979-51a2899ee8f3" providerId="ADAL" clId="{EDA5EB26-C8D7-43F8-9658-940120CC5B94}" dt="2026-10-04T12:06:36.661" v="1550" actId="478"/>
          <ac:cxnSpMkLst>
            <pc:docMk/>
            <pc:sldMk cId="1610570100" sldId="1065"/>
            <ac:cxnSpMk id="18" creationId="{D301ECFF-D58D-A188-7E1A-85A8CFF64C25}"/>
          </ac:cxnSpMkLst>
        </pc:cxnChg>
        <pc:cxnChg chg="del">
          <ac:chgData name="Shine Shan" userId="b7c6eb4e-f16b-4f98-8979-51a2899ee8f3" providerId="ADAL" clId="{EDA5EB26-C8D7-43F8-9658-940120CC5B94}" dt="2026-10-04T12:06:42.066" v="1553" actId="478"/>
          <ac:cxnSpMkLst>
            <pc:docMk/>
            <pc:sldMk cId="1610570100" sldId="1065"/>
            <ac:cxnSpMk id="20" creationId="{87FA787E-D56F-8F86-D0B7-E2ECB492E786}"/>
          </ac:cxnSpMkLst>
        </pc:cxnChg>
        <pc:cxnChg chg="del mod">
          <ac:chgData name="Shine Shan" userId="b7c6eb4e-f16b-4f98-8979-51a2899ee8f3" providerId="ADAL" clId="{EDA5EB26-C8D7-43F8-9658-940120CC5B94}" dt="2026-10-04T12:06:10.658" v="1529" actId="478"/>
          <ac:cxnSpMkLst>
            <pc:docMk/>
            <pc:sldMk cId="1610570100" sldId="1065"/>
            <ac:cxnSpMk id="26" creationId="{4D689309-73EB-FB06-2265-8955A63C7E50}"/>
          </ac:cxnSpMkLst>
        </pc:cxnChg>
        <pc:cxnChg chg="del">
          <ac:chgData name="Shine Shan" userId="b7c6eb4e-f16b-4f98-8979-51a2899ee8f3" providerId="ADAL" clId="{EDA5EB26-C8D7-43F8-9658-940120CC5B94}" dt="2026-10-04T12:06:11.506" v="1530" actId="478"/>
          <ac:cxnSpMkLst>
            <pc:docMk/>
            <pc:sldMk cId="1610570100" sldId="1065"/>
            <ac:cxnSpMk id="27" creationId="{941310A3-2F3C-9F67-07D0-B87DE2AC4EFE}"/>
          </ac:cxnSpMkLst>
        </pc:cxnChg>
        <pc:cxnChg chg="del">
          <ac:chgData name="Shine Shan" userId="b7c6eb4e-f16b-4f98-8979-51a2899ee8f3" providerId="ADAL" clId="{EDA5EB26-C8D7-43F8-9658-940120CC5B94}" dt="2026-10-04T12:06:12.577" v="1531" actId="478"/>
          <ac:cxnSpMkLst>
            <pc:docMk/>
            <pc:sldMk cId="1610570100" sldId="1065"/>
            <ac:cxnSpMk id="28" creationId="{5D7EA77F-9192-5BEE-1F41-A32F8BFBD628}"/>
          </ac:cxnSpMkLst>
        </pc:cxnChg>
        <pc:cxnChg chg="del">
          <ac:chgData name="Shine Shan" userId="b7c6eb4e-f16b-4f98-8979-51a2899ee8f3" providerId="ADAL" clId="{EDA5EB26-C8D7-43F8-9658-940120CC5B94}" dt="2026-10-04T12:06:15.687" v="1533" actId="478"/>
          <ac:cxnSpMkLst>
            <pc:docMk/>
            <pc:sldMk cId="1610570100" sldId="1065"/>
            <ac:cxnSpMk id="29" creationId="{72E983AE-15B8-D700-C749-E1B3A0F0F14E}"/>
          </ac:cxnSpMkLst>
        </pc:cxnChg>
        <pc:cxnChg chg="del">
          <ac:chgData name="Shine Shan" userId="b7c6eb4e-f16b-4f98-8979-51a2899ee8f3" providerId="ADAL" clId="{EDA5EB26-C8D7-43F8-9658-940120CC5B94}" dt="2026-10-04T12:06:17.008" v="1534" actId="478"/>
          <ac:cxnSpMkLst>
            <pc:docMk/>
            <pc:sldMk cId="1610570100" sldId="1065"/>
            <ac:cxnSpMk id="31" creationId="{CAF0DD55-6E83-3EBD-EDCB-5E62DE362788}"/>
          </ac:cxnSpMkLst>
        </pc:cxnChg>
        <pc:cxnChg chg="del">
          <ac:chgData name="Shine Shan" userId="b7c6eb4e-f16b-4f98-8979-51a2899ee8f3" providerId="ADAL" clId="{EDA5EB26-C8D7-43F8-9658-940120CC5B94}" dt="2026-10-04T12:06:13.377" v="1532" actId="478"/>
          <ac:cxnSpMkLst>
            <pc:docMk/>
            <pc:sldMk cId="1610570100" sldId="1065"/>
            <ac:cxnSpMk id="32" creationId="{2C933A4A-6B3A-F71B-BFC5-1D5E8405588D}"/>
          </ac:cxnSpMkLst>
        </pc:cxnChg>
        <pc:cxnChg chg="add mod">
          <ac:chgData name="Shine Shan" userId="b7c6eb4e-f16b-4f98-8979-51a2899ee8f3" providerId="ADAL" clId="{EDA5EB26-C8D7-43F8-9658-940120CC5B94}" dt="2026-10-04T12:10:09.414" v="1605" actId="1076"/>
          <ac:cxnSpMkLst>
            <pc:docMk/>
            <pc:sldMk cId="1610570100" sldId="1065"/>
            <ac:cxnSpMk id="35" creationId="{9978F6DC-7B82-1052-704B-AAF88A2455DC}"/>
          </ac:cxnSpMkLst>
        </pc:cxnChg>
        <pc:cxnChg chg="add mod">
          <ac:chgData name="Shine Shan" userId="b7c6eb4e-f16b-4f98-8979-51a2899ee8f3" providerId="ADAL" clId="{EDA5EB26-C8D7-43F8-9658-940120CC5B94}" dt="2026-10-04T12:09:48.207" v="1601" actId="1076"/>
          <ac:cxnSpMkLst>
            <pc:docMk/>
            <pc:sldMk cId="1610570100" sldId="1065"/>
            <ac:cxnSpMk id="36" creationId="{F75C35FB-909D-0FD9-F9D7-5B12EA15B813}"/>
          </ac:cxnSpMkLst>
        </pc:cxnChg>
        <pc:cxnChg chg="add mod">
          <ac:chgData name="Shine Shan" userId="b7c6eb4e-f16b-4f98-8979-51a2899ee8f3" providerId="ADAL" clId="{EDA5EB26-C8D7-43F8-9658-940120CC5B94}" dt="2026-10-04T12:10:05.876" v="1604" actId="1076"/>
          <ac:cxnSpMkLst>
            <pc:docMk/>
            <pc:sldMk cId="1610570100" sldId="1065"/>
            <ac:cxnSpMk id="39" creationId="{7436DB99-015F-9BBB-91D6-231146CD51E6}"/>
          </ac:cxnSpMkLst>
        </pc:cxnChg>
      </pc:sldChg>
      <pc:sldChg chg="modSp new del">
        <pc:chgData name="Shine Shan" userId="b7c6eb4e-f16b-4f98-8979-51a2899ee8f3" providerId="ADAL" clId="{EDA5EB26-C8D7-43F8-9658-940120CC5B94}" dt="2026-10-04T16:32:22.951" v="2370" actId="2696"/>
        <pc:sldMkLst>
          <pc:docMk/>
          <pc:sldMk cId="2188331073" sldId="1065"/>
        </pc:sldMkLst>
        <pc:spChg chg="mod">
          <ac:chgData name="Shine Shan" userId="b7c6eb4e-f16b-4f98-8979-51a2899ee8f3" providerId="ADAL" clId="{EDA5EB26-C8D7-43F8-9658-940120CC5B94}" dt="2026-10-04T16:32:20.525" v="2369"/>
          <ac:spMkLst>
            <pc:docMk/>
            <pc:sldMk cId="2188331073" sldId="1065"/>
            <ac:spMk id="3" creationId="{1D5DFAA4-F928-884F-DE57-7CBD126D368C}"/>
          </ac:spMkLst>
        </pc:spChg>
      </pc:sldChg>
      <pc:sldChg chg="addSp delSp modSp new del mod modNotesTx">
        <pc:chgData name="Shine Shan" userId="b7c6eb4e-f16b-4f98-8979-51a2899ee8f3" providerId="ADAL" clId="{EDA5EB26-C8D7-43F8-9658-940120CC5B94}" dt="2026-10-04T12:03:40.587" v="1517" actId="47"/>
        <pc:sldMkLst>
          <pc:docMk/>
          <pc:sldMk cId="2382155332" sldId="1065"/>
        </pc:sldMkLst>
        <pc:spChg chg="del">
          <ac:chgData name="Shine Shan" userId="b7c6eb4e-f16b-4f98-8979-51a2899ee8f3" providerId="ADAL" clId="{EDA5EB26-C8D7-43F8-9658-940120CC5B94}" dt="2026-10-04T12:01:17.941" v="1497" actId="478"/>
          <ac:spMkLst>
            <pc:docMk/>
            <pc:sldMk cId="2382155332" sldId="1065"/>
            <ac:spMk id="2" creationId="{7026E9CD-389E-A4B5-E83B-59D4D66ABA33}"/>
          </ac:spMkLst>
        </pc:spChg>
        <pc:spChg chg="mod">
          <ac:chgData name="Shine Shan" userId="b7c6eb4e-f16b-4f98-8979-51a2899ee8f3" providerId="ADAL" clId="{EDA5EB26-C8D7-43F8-9658-940120CC5B94}" dt="2026-10-04T12:01:23.083" v="1500" actId="14100"/>
          <ac:spMkLst>
            <pc:docMk/>
            <pc:sldMk cId="2382155332" sldId="1065"/>
            <ac:spMk id="3" creationId="{8F9466B6-FCDC-22A9-7454-452049118860}"/>
          </ac:spMkLst>
        </pc:spChg>
        <pc:spChg chg="del">
          <ac:chgData name="Shine Shan" userId="b7c6eb4e-f16b-4f98-8979-51a2899ee8f3" providerId="ADAL" clId="{EDA5EB26-C8D7-43F8-9658-940120CC5B94}" dt="2026-10-04T11:44:56.237" v="1229" actId="478"/>
          <ac:spMkLst>
            <pc:docMk/>
            <pc:sldMk cId="2382155332" sldId="1065"/>
            <ac:spMk id="4" creationId="{5C0C9BC0-804B-486A-C2C6-5B6BA98A14FD}"/>
          </ac:spMkLst>
        </pc:spChg>
        <pc:spChg chg="add mod">
          <ac:chgData name="Shine Shan" userId="b7c6eb4e-f16b-4f98-8979-51a2899ee8f3" providerId="ADAL" clId="{EDA5EB26-C8D7-43F8-9658-940120CC5B94}" dt="2026-10-04T11:49:53.273" v="1304" actId="255"/>
          <ac:spMkLst>
            <pc:docMk/>
            <pc:sldMk cId="2382155332" sldId="1065"/>
            <ac:spMk id="8" creationId="{1E23E9AE-73CC-8D77-995F-4AE60010BF69}"/>
          </ac:spMkLst>
        </pc:spChg>
        <pc:spChg chg="add mod ord">
          <ac:chgData name="Shine Shan" userId="b7c6eb4e-f16b-4f98-8979-51a2899ee8f3" providerId="ADAL" clId="{EDA5EB26-C8D7-43F8-9658-940120CC5B94}" dt="2026-10-04T11:54:16.988" v="1371" actId="166"/>
          <ac:spMkLst>
            <pc:docMk/>
            <pc:sldMk cId="2382155332" sldId="1065"/>
            <ac:spMk id="10" creationId="{BFF28EEC-BB60-B0E8-D162-320DF9F88310}"/>
          </ac:spMkLst>
        </pc:spChg>
        <pc:spChg chg="add mod ord">
          <ac:chgData name="Shine Shan" userId="b7c6eb4e-f16b-4f98-8979-51a2899ee8f3" providerId="ADAL" clId="{EDA5EB26-C8D7-43F8-9658-940120CC5B94}" dt="2026-10-04T11:54:19.937" v="1372" actId="166"/>
          <ac:spMkLst>
            <pc:docMk/>
            <pc:sldMk cId="2382155332" sldId="1065"/>
            <ac:spMk id="12" creationId="{1C6387C9-1F46-DABB-3BE3-A14EEE0DF425}"/>
          </ac:spMkLst>
        </pc:spChg>
        <pc:spChg chg="add mod">
          <ac:chgData name="Shine Shan" userId="b7c6eb4e-f16b-4f98-8979-51a2899ee8f3" providerId="ADAL" clId="{EDA5EB26-C8D7-43F8-9658-940120CC5B94}" dt="2026-10-04T11:50:02.232" v="1305" actId="1076"/>
          <ac:spMkLst>
            <pc:docMk/>
            <pc:sldMk cId="2382155332" sldId="1065"/>
            <ac:spMk id="21" creationId="{6D4CA8A6-C8A5-44CF-430C-4C09CE80180E}"/>
          </ac:spMkLst>
        </pc:spChg>
        <pc:spChg chg="add mod">
          <ac:chgData name="Shine Shan" userId="b7c6eb4e-f16b-4f98-8979-51a2899ee8f3" providerId="ADAL" clId="{EDA5EB26-C8D7-43F8-9658-940120CC5B94}" dt="2026-10-04T11:50:08.604" v="1307" actId="1076"/>
          <ac:spMkLst>
            <pc:docMk/>
            <pc:sldMk cId="2382155332" sldId="1065"/>
            <ac:spMk id="23" creationId="{09107570-39A6-B622-BF93-96D37BDB9FA7}"/>
          </ac:spMkLst>
        </pc:spChg>
        <pc:spChg chg="add mod">
          <ac:chgData name="Shine Shan" userId="b7c6eb4e-f16b-4f98-8979-51a2899ee8f3" providerId="ADAL" clId="{EDA5EB26-C8D7-43F8-9658-940120CC5B94}" dt="2026-10-04T11:54:12.095" v="1370" actId="1076"/>
          <ac:spMkLst>
            <pc:docMk/>
            <pc:sldMk cId="2382155332" sldId="1065"/>
            <ac:spMk id="25" creationId="{1C5BACF3-7C9C-4642-F0A1-29A118A2516D}"/>
          </ac:spMkLst>
        </pc:spChg>
        <pc:spChg chg="add del mod">
          <ac:chgData name="Shine Shan" userId="b7c6eb4e-f16b-4f98-8979-51a2899ee8f3" providerId="ADAL" clId="{EDA5EB26-C8D7-43F8-9658-940120CC5B94}" dt="2026-10-04T11:52:41.920" v="1349" actId="478"/>
          <ac:spMkLst>
            <pc:docMk/>
            <pc:sldMk cId="2382155332" sldId="1065"/>
            <ac:spMk id="28" creationId="{A0130ECD-F5ED-8E67-DB05-7B99EF0922B8}"/>
          </ac:spMkLst>
        </pc:spChg>
        <pc:spChg chg="add del mod">
          <ac:chgData name="Shine Shan" userId="b7c6eb4e-f16b-4f98-8979-51a2899ee8f3" providerId="ADAL" clId="{EDA5EB26-C8D7-43F8-9658-940120CC5B94}" dt="2026-10-04T11:52:43.927" v="1350" actId="478"/>
          <ac:spMkLst>
            <pc:docMk/>
            <pc:sldMk cId="2382155332" sldId="1065"/>
            <ac:spMk id="30" creationId="{32B80D8E-ED6D-1BF1-E519-1E5D633F49D9}"/>
          </ac:spMkLst>
        </pc:spChg>
        <pc:spChg chg="add mod">
          <ac:chgData name="Shine Shan" userId="b7c6eb4e-f16b-4f98-8979-51a2899ee8f3" providerId="ADAL" clId="{EDA5EB26-C8D7-43F8-9658-940120CC5B94}" dt="2026-10-04T11:53:49.679" v="1365" actId="1076"/>
          <ac:spMkLst>
            <pc:docMk/>
            <pc:sldMk cId="2382155332" sldId="1065"/>
            <ac:spMk id="31" creationId="{41C2B3F2-8019-03D2-D77D-C5A4DE64212E}"/>
          </ac:spMkLst>
        </pc:spChg>
        <pc:spChg chg="add mod">
          <ac:chgData name="Shine Shan" userId="b7c6eb4e-f16b-4f98-8979-51a2899ee8f3" providerId="ADAL" clId="{EDA5EB26-C8D7-43F8-9658-940120CC5B94}" dt="2026-10-04T11:54:28.851" v="1375" actId="1076"/>
          <ac:spMkLst>
            <pc:docMk/>
            <pc:sldMk cId="2382155332" sldId="1065"/>
            <ac:spMk id="34" creationId="{8284B3DD-256E-097D-F089-1AB2DF8B806B}"/>
          </ac:spMkLst>
        </pc:spChg>
        <pc:spChg chg="add mod">
          <ac:chgData name="Shine Shan" userId="b7c6eb4e-f16b-4f98-8979-51a2899ee8f3" providerId="ADAL" clId="{EDA5EB26-C8D7-43F8-9658-940120CC5B94}" dt="2026-10-04T11:53:49.679" v="1365" actId="1076"/>
          <ac:spMkLst>
            <pc:docMk/>
            <pc:sldMk cId="2382155332" sldId="1065"/>
            <ac:spMk id="36" creationId="{4D7F08DA-711E-B862-F7F4-33FEB7108259}"/>
          </ac:spMkLst>
        </pc:spChg>
        <pc:spChg chg="add mod">
          <ac:chgData name="Shine Shan" userId="b7c6eb4e-f16b-4f98-8979-51a2899ee8f3" providerId="ADAL" clId="{EDA5EB26-C8D7-43F8-9658-940120CC5B94}" dt="2026-10-04T11:53:49.679" v="1365" actId="1076"/>
          <ac:spMkLst>
            <pc:docMk/>
            <pc:sldMk cId="2382155332" sldId="1065"/>
            <ac:spMk id="38" creationId="{77747AE2-A43B-0046-D11A-02E160F0F6AA}"/>
          </ac:spMkLst>
        </pc:spChg>
        <pc:spChg chg="add mod">
          <ac:chgData name="Shine Shan" userId="b7c6eb4e-f16b-4f98-8979-51a2899ee8f3" providerId="ADAL" clId="{EDA5EB26-C8D7-43F8-9658-940120CC5B94}" dt="2026-10-04T11:53:49.679" v="1365" actId="1076"/>
          <ac:spMkLst>
            <pc:docMk/>
            <pc:sldMk cId="2382155332" sldId="1065"/>
            <ac:spMk id="40" creationId="{A7E468E4-649F-1756-B2DC-0241091B5ADB}"/>
          </ac:spMkLst>
        </pc:spChg>
        <pc:spChg chg="add del mod">
          <ac:chgData name="Shine Shan" userId="b7c6eb4e-f16b-4f98-8979-51a2899ee8f3" providerId="ADAL" clId="{EDA5EB26-C8D7-43F8-9658-940120CC5B94}" dt="2026-10-04T11:55:51.228" v="1391" actId="478"/>
          <ac:spMkLst>
            <pc:docMk/>
            <pc:sldMk cId="2382155332" sldId="1065"/>
            <ac:spMk id="47" creationId="{356F4FAE-13DA-0D09-005D-BC00C50E9616}"/>
          </ac:spMkLst>
        </pc:spChg>
        <pc:spChg chg="add mod">
          <ac:chgData name="Shine Shan" userId="b7c6eb4e-f16b-4f98-8979-51a2899ee8f3" providerId="ADAL" clId="{EDA5EB26-C8D7-43F8-9658-940120CC5B94}" dt="2026-10-04T11:56:20.239" v="1395" actId="20577"/>
          <ac:spMkLst>
            <pc:docMk/>
            <pc:sldMk cId="2382155332" sldId="1065"/>
            <ac:spMk id="50" creationId="{15074CFB-014E-2314-C725-3353621706EB}"/>
          </ac:spMkLst>
        </pc:spChg>
        <pc:spChg chg="add mod">
          <ac:chgData name="Shine Shan" userId="b7c6eb4e-f16b-4f98-8979-51a2899ee8f3" providerId="ADAL" clId="{EDA5EB26-C8D7-43F8-9658-940120CC5B94}" dt="2026-10-04T12:00:57.200" v="1495" actId="14100"/>
          <ac:spMkLst>
            <pc:docMk/>
            <pc:sldMk cId="2382155332" sldId="1065"/>
            <ac:spMk id="64" creationId="{BC9330AD-7D13-6E86-60D4-77EDF4711596}"/>
          </ac:spMkLst>
        </pc:spChg>
        <pc:picChg chg="add mod">
          <ac:chgData name="Shine Shan" userId="b7c6eb4e-f16b-4f98-8979-51a2899ee8f3" providerId="ADAL" clId="{EDA5EB26-C8D7-43F8-9658-940120CC5B94}" dt="2026-10-04T12:01:20.756" v="1499" actId="14100"/>
          <ac:picMkLst>
            <pc:docMk/>
            <pc:sldMk cId="2382155332" sldId="1065"/>
            <ac:picMk id="7" creationId="{495C9611-0BA5-6C58-BD49-2321A9682C4E}"/>
          </ac:picMkLst>
        </pc:picChg>
        <pc:cxnChg chg="add mod">
          <ac:chgData name="Shine Shan" userId="b7c6eb4e-f16b-4f98-8979-51a2899ee8f3" providerId="ADAL" clId="{EDA5EB26-C8D7-43F8-9658-940120CC5B94}" dt="2026-10-04T11:48:22.326" v="1270" actId="692"/>
          <ac:cxnSpMkLst>
            <pc:docMk/>
            <pc:sldMk cId="2382155332" sldId="1065"/>
            <ac:cxnSpMk id="14" creationId="{AA3B2EEF-23AA-BC7A-DE7F-6115CE45DF48}"/>
          </ac:cxnSpMkLst>
        </pc:cxnChg>
        <pc:cxnChg chg="add mod">
          <ac:chgData name="Shine Shan" userId="b7c6eb4e-f16b-4f98-8979-51a2899ee8f3" providerId="ADAL" clId="{EDA5EB26-C8D7-43F8-9658-940120CC5B94}" dt="2026-10-04T11:48:17.909" v="1269" actId="692"/>
          <ac:cxnSpMkLst>
            <pc:docMk/>
            <pc:sldMk cId="2382155332" sldId="1065"/>
            <ac:cxnSpMk id="16" creationId="{1411D7B5-9E62-2547-2EEE-9FF51358C201}"/>
          </ac:cxnSpMkLst>
        </pc:cxnChg>
        <pc:cxnChg chg="add mod">
          <ac:chgData name="Shine Shan" userId="b7c6eb4e-f16b-4f98-8979-51a2899ee8f3" providerId="ADAL" clId="{EDA5EB26-C8D7-43F8-9658-940120CC5B94}" dt="2026-10-04T11:48:28.247" v="1272" actId="1076"/>
          <ac:cxnSpMkLst>
            <pc:docMk/>
            <pc:sldMk cId="2382155332" sldId="1065"/>
            <ac:cxnSpMk id="17" creationId="{9866B59E-9556-1F83-19C0-D8480BB2140E}"/>
          </ac:cxnSpMkLst>
        </pc:cxnChg>
        <pc:cxnChg chg="add mod ord">
          <ac:chgData name="Shine Shan" userId="b7c6eb4e-f16b-4f98-8979-51a2899ee8f3" providerId="ADAL" clId="{EDA5EB26-C8D7-43F8-9658-940120CC5B94}" dt="2026-10-04T11:54:05.695" v="1369" actId="167"/>
          <ac:cxnSpMkLst>
            <pc:docMk/>
            <pc:sldMk cId="2382155332" sldId="1065"/>
            <ac:cxnSpMk id="18" creationId="{03583B96-BBAE-921B-237C-35159D38AB51}"/>
          </ac:cxnSpMkLst>
        </pc:cxnChg>
        <pc:cxnChg chg="add del mod">
          <ac:chgData name="Shine Shan" userId="b7c6eb4e-f16b-4f98-8979-51a2899ee8f3" providerId="ADAL" clId="{EDA5EB26-C8D7-43F8-9658-940120CC5B94}" dt="2026-10-04T11:52:41.920" v="1349" actId="478"/>
          <ac:cxnSpMkLst>
            <pc:docMk/>
            <pc:sldMk cId="2382155332" sldId="1065"/>
            <ac:cxnSpMk id="27" creationId="{4D52EDC6-527D-C7DD-3F9B-DC374918AE5A}"/>
          </ac:cxnSpMkLst>
        </pc:cxnChg>
        <pc:cxnChg chg="add del mod">
          <ac:chgData name="Shine Shan" userId="b7c6eb4e-f16b-4f98-8979-51a2899ee8f3" providerId="ADAL" clId="{EDA5EB26-C8D7-43F8-9658-940120CC5B94}" dt="2026-10-04T11:52:43.927" v="1350" actId="478"/>
          <ac:cxnSpMkLst>
            <pc:docMk/>
            <pc:sldMk cId="2382155332" sldId="1065"/>
            <ac:cxnSpMk id="29" creationId="{C1D6FC1B-524E-3F1D-B4E0-C28A851821AF}"/>
          </ac:cxnSpMkLst>
        </pc:cxnChg>
        <pc:cxnChg chg="add mod">
          <ac:chgData name="Shine Shan" userId="b7c6eb4e-f16b-4f98-8979-51a2899ee8f3" providerId="ADAL" clId="{EDA5EB26-C8D7-43F8-9658-940120CC5B94}" dt="2026-10-04T11:54:24.911" v="1374" actId="1076"/>
          <ac:cxnSpMkLst>
            <pc:docMk/>
            <pc:sldMk cId="2382155332" sldId="1065"/>
            <ac:cxnSpMk id="33" creationId="{CBD1DE1C-ACA1-427D-77B0-ECF2177F48A2}"/>
          </ac:cxnSpMkLst>
        </pc:cxnChg>
        <pc:cxnChg chg="add mod">
          <ac:chgData name="Shine Shan" userId="b7c6eb4e-f16b-4f98-8979-51a2899ee8f3" providerId="ADAL" clId="{EDA5EB26-C8D7-43F8-9658-940120CC5B94}" dt="2026-10-04T11:53:49.679" v="1365" actId="1076"/>
          <ac:cxnSpMkLst>
            <pc:docMk/>
            <pc:sldMk cId="2382155332" sldId="1065"/>
            <ac:cxnSpMk id="35" creationId="{3EB28840-AC76-94A7-ACFA-65D0C24C518A}"/>
          </ac:cxnSpMkLst>
        </pc:cxnChg>
        <pc:cxnChg chg="add del mod">
          <ac:chgData name="Shine Shan" userId="b7c6eb4e-f16b-4f98-8979-51a2899ee8f3" providerId="ADAL" clId="{EDA5EB26-C8D7-43F8-9658-940120CC5B94}" dt="2026-10-04T11:54:56.224" v="1381" actId="14100"/>
          <ac:cxnSpMkLst>
            <pc:docMk/>
            <pc:sldMk cId="2382155332" sldId="1065"/>
            <ac:cxnSpMk id="41" creationId="{9EF35C4A-5D26-6542-8850-9EE7F3EDA573}"/>
          </ac:cxnSpMkLst>
        </pc:cxnChg>
        <pc:cxnChg chg="add mod">
          <ac:chgData name="Shine Shan" userId="b7c6eb4e-f16b-4f98-8979-51a2899ee8f3" providerId="ADAL" clId="{EDA5EB26-C8D7-43F8-9658-940120CC5B94}" dt="2026-10-04T11:55:02.648" v="1383" actId="1076"/>
          <ac:cxnSpMkLst>
            <pc:docMk/>
            <pc:sldMk cId="2382155332" sldId="1065"/>
            <ac:cxnSpMk id="44" creationId="{F7E32020-7A23-4165-A6C5-A0BA8636D013}"/>
          </ac:cxnSpMkLst>
        </pc:cxnChg>
        <pc:cxnChg chg="add mod">
          <ac:chgData name="Shine Shan" userId="b7c6eb4e-f16b-4f98-8979-51a2899ee8f3" providerId="ADAL" clId="{EDA5EB26-C8D7-43F8-9658-940120CC5B94}" dt="2026-10-04T11:55:06.307" v="1385" actId="1076"/>
          <ac:cxnSpMkLst>
            <pc:docMk/>
            <pc:sldMk cId="2382155332" sldId="1065"/>
            <ac:cxnSpMk id="45" creationId="{B58E2A0B-5891-1C46-811A-165E1292D41C}"/>
          </ac:cxnSpMkLst>
        </pc:cxnChg>
        <pc:cxnChg chg="add del mod">
          <ac:chgData name="Shine Shan" userId="b7c6eb4e-f16b-4f98-8979-51a2899ee8f3" providerId="ADAL" clId="{EDA5EB26-C8D7-43F8-9658-940120CC5B94}" dt="2026-10-04T11:57:20.917" v="1412" actId="1076"/>
          <ac:cxnSpMkLst>
            <pc:docMk/>
            <pc:sldMk cId="2382155332" sldId="1065"/>
            <ac:cxnSpMk id="46" creationId="{4C12B5EC-31D9-3426-0C6D-F797DA863021}"/>
          </ac:cxnSpMkLst>
        </pc:cxnChg>
        <pc:cxnChg chg="add mod">
          <ac:chgData name="Shine Shan" userId="b7c6eb4e-f16b-4f98-8979-51a2899ee8f3" providerId="ADAL" clId="{EDA5EB26-C8D7-43F8-9658-940120CC5B94}" dt="2026-10-04T11:56:52.719" v="1404" actId="14100"/>
          <ac:cxnSpMkLst>
            <pc:docMk/>
            <pc:sldMk cId="2382155332" sldId="1065"/>
            <ac:cxnSpMk id="54" creationId="{E7338F82-64C0-957D-4BCA-27050340930F}"/>
          </ac:cxnSpMkLst>
        </pc:cxnChg>
        <pc:cxnChg chg="add mod">
          <ac:chgData name="Shine Shan" userId="b7c6eb4e-f16b-4f98-8979-51a2899ee8f3" providerId="ADAL" clId="{EDA5EB26-C8D7-43F8-9658-940120CC5B94}" dt="2026-10-04T11:57:33.651" v="1414" actId="1076"/>
          <ac:cxnSpMkLst>
            <pc:docMk/>
            <pc:sldMk cId="2382155332" sldId="1065"/>
            <ac:cxnSpMk id="62" creationId="{2C7033A5-32FA-35EA-0876-4789526A5AC0}"/>
          </ac:cxnSpMkLst>
        </pc:cxnChg>
        <pc:cxnChg chg="add mod">
          <ac:chgData name="Shine Shan" userId="b7c6eb4e-f16b-4f98-8979-51a2899ee8f3" providerId="ADAL" clId="{EDA5EB26-C8D7-43F8-9658-940120CC5B94}" dt="2026-10-04T11:58:41.194" v="1428" actId="14100"/>
          <ac:cxnSpMkLst>
            <pc:docMk/>
            <pc:sldMk cId="2382155332" sldId="1065"/>
            <ac:cxnSpMk id="65" creationId="{29567B05-9DAD-BA92-7A1A-D8855BBEB279}"/>
          </ac:cxnSpMkLst>
        </pc:cxnChg>
      </pc:sldChg>
      <pc:sldChg chg="addSp delSp modSp add mod">
        <pc:chgData name="Shine Shan" userId="b7c6eb4e-f16b-4f98-8979-51a2899ee8f3" providerId="ADAL" clId="{EDA5EB26-C8D7-43F8-9658-940120CC5B94}" dt="2026-10-04T16:52:57.308" v="2558" actId="1076"/>
        <pc:sldMkLst>
          <pc:docMk/>
          <pc:sldMk cId="3042549168" sldId="1065"/>
        </pc:sldMkLst>
        <pc:spChg chg="mod">
          <ac:chgData name="Shine Shan" userId="b7c6eb4e-f16b-4f98-8979-51a2899ee8f3" providerId="ADAL" clId="{EDA5EB26-C8D7-43F8-9658-940120CC5B94}" dt="2026-10-04T16:32:58.262" v="2376" actId="14100"/>
          <ac:spMkLst>
            <pc:docMk/>
            <pc:sldMk cId="3042549168" sldId="1065"/>
            <ac:spMk id="2" creationId="{FC1C918D-6944-3ADB-807A-081552BAABE2}"/>
          </ac:spMkLst>
        </pc:spChg>
        <pc:spChg chg="mod">
          <ac:chgData name="Shine Shan" userId="b7c6eb4e-f16b-4f98-8979-51a2899ee8f3" providerId="ADAL" clId="{EDA5EB26-C8D7-43F8-9658-940120CC5B94}" dt="2026-10-04T16:52:16.454" v="2545" actId="113"/>
          <ac:spMkLst>
            <pc:docMk/>
            <pc:sldMk cId="3042549168" sldId="1065"/>
            <ac:spMk id="3" creationId="{1D5DFAA4-F928-884F-DE57-7CBD126D368C}"/>
          </ac:spMkLst>
        </pc:spChg>
        <pc:spChg chg="add del mod">
          <ac:chgData name="Shine Shan" userId="b7c6eb4e-f16b-4f98-8979-51a2899ee8f3" providerId="ADAL" clId="{EDA5EB26-C8D7-43F8-9658-940120CC5B94}" dt="2026-10-04T16:52:36.320" v="2547" actId="478"/>
          <ac:spMkLst>
            <pc:docMk/>
            <pc:sldMk cId="3042549168" sldId="1065"/>
            <ac:spMk id="8" creationId="{CD2E0231-70E7-69A5-AAC6-55A894518AE7}"/>
          </ac:spMkLst>
        </pc:spChg>
        <pc:spChg chg="add del mod">
          <ac:chgData name="Shine Shan" userId="b7c6eb4e-f16b-4f98-8979-51a2899ee8f3" providerId="ADAL" clId="{EDA5EB26-C8D7-43F8-9658-940120CC5B94}" dt="2026-10-04T16:52:37.502" v="2548" actId="478"/>
          <ac:spMkLst>
            <pc:docMk/>
            <pc:sldMk cId="3042549168" sldId="1065"/>
            <ac:spMk id="10" creationId="{CD57C8F4-D861-99C8-0FA3-ABB5775472A7}"/>
          </ac:spMkLst>
        </pc:spChg>
        <pc:spChg chg="add del">
          <ac:chgData name="Shine Shan" userId="b7c6eb4e-f16b-4f98-8979-51a2899ee8f3" providerId="ADAL" clId="{EDA5EB26-C8D7-43F8-9658-940120CC5B94}" dt="2026-10-04T16:52:06.683" v="2544" actId="478"/>
          <ac:spMkLst>
            <pc:docMk/>
            <pc:sldMk cId="3042549168" sldId="1065"/>
            <ac:spMk id="12" creationId="{DF2A9C5E-8726-6907-67AF-3C04ADD27352}"/>
          </ac:spMkLst>
        </pc:spChg>
        <pc:picChg chg="add mod">
          <ac:chgData name="Shine Shan" userId="b7c6eb4e-f16b-4f98-8979-51a2899ee8f3" providerId="ADAL" clId="{EDA5EB26-C8D7-43F8-9658-940120CC5B94}" dt="2026-10-04T16:33:54.874" v="2387" actId="1076"/>
          <ac:picMkLst>
            <pc:docMk/>
            <pc:sldMk cId="3042549168" sldId="1065"/>
            <ac:picMk id="6" creationId="{3ED51AE5-55A8-70EA-928F-4A7C77A7ACAC}"/>
          </ac:picMkLst>
        </pc:picChg>
        <pc:cxnChg chg="add mod">
          <ac:chgData name="Shine Shan" userId="b7c6eb4e-f16b-4f98-8979-51a2899ee8f3" providerId="ADAL" clId="{EDA5EB26-C8D7-43F8-9658-940120CC5B94}" dt="2026-10-04T16:52:46.272" v="2553" actId="1076"/>
          <ac:cxnSpMkLst>
            <pc:docMk/>
            <pc:sldMk cId="3042549168" sldId="1065"/>
            <ac:cxnSpMk id="13" creationId="{5486664B-47F8-A931-51E9-8EF88F2982DE}"/>
          </ac:cxnSpMkLst>
        </pc:cxnChg>
        <pc:cxnChg chg="add mod">
          <ac:chgData name="Shine Shan" userId="b7c6eb4e-f16b-4f98-8979-51a2899ee8f3" providerId="ADAL" clId="{EDA5EB26-C8D7-43F8-9658-940120CC5B94}" dt="2026-10-04T16:52:57.308" v="2558" actId="1076"/>
          <ac:cxnSpMkLst>
            <pc:docMk/>
            <pc:sldMk cId="3042549168" sldId="1065"/>
            <ac:cxnSpMk id="16" creationId="{63558C25-CE58-1F68-A8E8-0C6E4DF444CD}"/>
          </ac:cxnSpMkLst>
        </pc:cxnChg>
      </pc:sldChg>
      <pc:sldChg chg="new del">
        <pc:chgData name="Shine Shan" userId="b7c6eb4e-f16b-4f98-8979-51a2899ee8f3" providerId="ADAL" clId="{EDA5EB26-C8D7-43F8-9658-940120CC5B94}" dt="2026-10-04T16:44:19.415" v="2437" actId="680"/>
        <pc:sldMkLst>
          <pc:docMk/>
          <pc:sldMk cId="1334202956" sldId="1066"/>
        </pc:sldMkLst>
      </pc:sldChg>
      <pc:sldChg chg="addSp modSp add mod">
        <pc:chgData name="Shine Shan" userId="b7c6eb4e-f16b-4f98-8979-51a2899ee8f3" providerId="ADAL" clId="{EDA5EB26-C8D7-43F8-9658-940120CC5B94}" dt="2026-10-04T17:08:31.871" v="2722" actId="20577"/>
        <pc:sldMkLst>
          <pc:docMk/>
          <pc:sldMk cId="1665583835" sldId="1066"/>
        </pc:sldMkLst>
        <pc:spChg chg="mod">
          <ac:chgData name="Shine Shan" userId="b7c6eb4e-f16b-4f98-8979-51a2899ee8f3" providerId="ADAL" clId="{EDA5EB26-C8D7-43F8-9658-940120CC5B94}" dt="2026-10-04T16:47:58.100" v="2508" actId="20577"/>
          <ac:spMkLst>
            <pc:docMk/>
            <pc:sldMk cId="1665583835" sldId="1066"/>
            <ac:spMk id="2" creationId="{3CDAA34F-1296-BB78-FC56-942D25F625F7}"/>
          </ac:spMkLst>
        </pc:spChg>
        <pc:spChg chg="mod">
          <ac:chgData name="Shine Shan" userId="b7c6eb4e-f16b-4f98-8979-51a2899ee8f3" providerId="ADAL" clId="{EDA5EB26-C8D7-43F8-9658-940120CC5B94}" dt="2026-10-04T17:08:31.871" v="2722" actId="20577"/>
          <ac:spMkLst>
            <pc:docMk/>
            <pc:sldMk cId="1665583835" sldId="1066"/>
            <ac:spMk id="3" creationId="{765E21FA-8FEB-E810-26F9-717972DC0249}"/>
          </ac:spMkLst>
        </pc:spChg>
        <pc:spChg chg="add mod">
          <ac:chgData name="Shine Shan" userId="b7c6eb4e-f16b-4f98-8979-51a2899ee8f3" providerId="ADAL" clId="{EDA5EB26-C8D7-43F8-9658-940120CC5B94}" dt="2026-10-04T16:47:24.748" v="2495" actId="1076"/>
          <ac:spMkLst>
            <pc:docMk/>
            <pc:sldMk cId="1665583835" sldId="1066"/>
            <ac:spMk id="8" creationId="{E3E4E2D6-5A55-772E-3F34-11F5111118B2}"/>
          </ac:spMkLst>
        </pc:spChg>
        <pc:picChg chg="add mod">
          <ac:chgData name="Shine Shan" userId="b7c6eb4e-f16b-4f98-8979-51a2899ee8f3" providerId="ADAL" clId="{EDA5EB26-C8D7-43F8-9658-940120CC5B94}" dt="2026-10-04T16:47:24.748" v="2495" actId="1076"/>
          <ac:picMkLst>
            <pc:docMk/>
            <pc:sldMk cId="1665583835" sldId="1066"/>
            <ac:picMk id="6" creationId="{D2BDDB65-0772-8CFC-CEBC-10C438207AA7}"/>
          </ac:picMkLst>
        </pc:picChg>
      </pc:sldChg>
      <pc:sldChg chg="modSp new del">
        <pc:chgData name="Shine Shan" userId="b7c6eb4e-f16b-4f98-8979-51a2899ee8f3" providerId="ADAL" clId="{EDA5EB26-C8D7-43F8-9658-940120CC5B94}" dt="2026-10-04T16:44:28.233" v="2440" actId="2696"/>
        <pc:sldMkLst>
          <pc:docMk/>
          <pc:sldMk cId="1847168195" sldId="1066"/>
        </pc:sldMkLst>
        <pc:spChg chg="mod">
          <ac:chgData name="Shine Shan" userId="b7c6eb4e-f16b-4f98-8979-51a2899ee8f3" providerId="ADAL" clId="{EDA5EB26-C8D7-43F8-9658-940120CC5B94}" dt="2026-10-04T16:44:26.203" v="2439"/>
          <ac:spMkLst>
            <pc:docMk/>
            <pc:sldMk cId="1847168195" sldId="1066"/>
            <ac:spMk id="3" creationId="{765E21FA-8FEB-E810-26F9-717972DC0249}"/>
          </ac:spMkLst>
        </pc:spChg>
      </pc:sldChg>
      <pc:sldChg chg="delSp modSp add del mod">
        <pc:chgData name="Shine Shan" userId="b7c6eb4e-f16b-4f98-8979-51a2899ee8f3" providerId="ADAL" clId="{EDA5EB26-C8D7-43F8-9658-940120CC5B94}" dt="2026-10-04T16:46:51.773" v="2486" actId="47"/>
        <pc:sldMkLst>
          <pc:docMk/>
          <pc:sldMk cId="2794415247" sldId="1067"/>
        </pc:sldMkLst>
        <pc:spChg chg="mod">
          <ac:chgData name="Shine Shan" userId="b7c6eb4e-f16b-4f98-8979-51a2899ee8f3" providerId="ADAL" clId="{EDA5EB26-C8D7-43F8-9658-940120CC5B94}" dt="2026-10-04T16:46:47.738" v="2485" actId="27636"/>
          <ac:spMkLst>
            <pc:docMk/>
            <pc:sldMk cId="2794415247" sldId="1067"/>
            <ac:spMk id="3" creationId="{689102FB-5B2C-CA6D-F478-9A4FFD4CA659}"/>
          </ac:spMkLst>
        </pc:spChg>
        <pc:spChg chg="del">
          <ac:chgData name="Shine Shan" userId="b7c6eb4e-f16b-4f98-8979-51a2899ee8f3" providerId="ADAL" clId="{EDA5EB26-C8D7-43F8-9658-940120CC5B94}" dt="2026-10-04T16:46:40.728" v="2480" actId="478"/>
          <ac:spMkLst>
            <pc:docMk/>
            <pc:sldMk cId="2794415247" sldId="1067"/>
            <ac:spMk id="8" creationId="{425B2FD3-1C52-BB4E-A0E9-AB2830AC6C4A}"/>
          </ac:spMkLst>
        </pc:spChg>
        <pc:picChg chg="del">
          <ac:chgData name="Shine Shan" userId="b7c6eb4e-f16b-4f98-8979-51a2899ee8f3" providerId="ADAL" clId="{EDA5EB26-C8D7-43F8-9658-940120CC5B94}" dt="2026-10-04T16:46:40.728" v="2480" actId="478"/>
          <ac:picMkLst>
            <pc:docMk/>
            <pc:sldMk cId="2794415247" sldId="1067"/>
            <ac:picMk id="6" creationId="{98F4F2F7-A486-FEB0-1AB6-26BB5B5DA626}"/>
          </ac:picMkLst>
        </pc:picChg>
      </pc:sldChg>
    </pc:docChg>
  </pc:docChgLst>
  <pc:docChgLst>
    <pc:chgData name="Shine Shan" userId="b7c6eb4e-f16b-4f98-8979-51a2899ee8f3" providerId="ADAL" clId="{6B7690B4-DFEE-4D5C-BE5F-B31E7E7FCBDC}"/>
    <pc:docChg chg="undo redo custSel addSld delSld modSld">
      <pc:chgData name="Shine Shan" userId="b7c6eb4e-f16b-4f98-8979-51a2899ee8f3" providerId="ADAL" clId="{6B7690B4-DFEE-4D5C-BE5F-B31E7E7FCBDC}" dt="2026-09-19T15:30:47.789" v="720" actId="20577"/>
      <pc:docMkLst>
        <pc:docMk/>
      </pc:docMkLst>
      <pc:sldChg chg="modSp mod">
        <pc:chgData name="Shine Shan" userId="b7c6eb4e-f16b-4f98-8979-51a2899ee8f3" providerId="ADAL" clId="{6B7690B4-DFEE-4D5C-BE5F-B31E7E7FCBDC}" dt="2026-09-19T15:06:53.112" v="604" actId="1076"/>
        <pc:sldMkLst>
          <pc:docMk/>
          <pc:sldMk cId="147592846" sldId="599"/>
        </pc:sldMkLst>
        <pc:spChg chg="mod">
          <ac:chgData name="Shine Shan" userId="b7c6eb4e-f16b-4f98-8979-51a2899ee8f3" providerId="ADAL" clId="{6B7690B4-DFEE-4D5C-BE5F-B31E7E7FCBDC}" dt="2026-09-19T15:06:53.112" v="604" actId="1076"/>
          <ac:spMkLst>
            <pc:docMk/>
            <pc:sldMk cId="147592846" sldId="599"/>
            <ac:spMk id="3" creationId="{4FFABEE0-6A9F-4124-AE4E-0CB155A0CEEE}"/>
          </ac:spMkLst>
        </pc:spChg>
      </pc:sldChg>
      <pc:sldChg chg="modSp mod">
        <pc:chgData name="Shine Shan" userId="b7c6eb4e-f16b-4f98-8979-51a2899ee8f3" providerId="ADAL" clId="{6B7690B4-DFEE-4D5C-BE5F-B31E7E7FCBDC}" dt="2026-09-19T15:07:10.379" v="612" actId="20577"/>
        <pc:sldMkLst>
          <pc:docMk/>
          <pc:sldMk cId="67115751" sldId="608"/>
        </pc:sldMkLst>
        <pc:spChg chg="mod">
          <ac:chgData name="Shine Shan" userId="b7c6eb4e-f16b-4f98-8979-51a2899ee8f3" providerId="ADAL" clId="{6B7690B4-DFEE-4D5C-BE5F-B31E7E7FCBDC}" dt="2026-09-19T15:07:10.379" v="612" actId="20577"/>
          <ac:spMkLst>
            <pc:docMk/>
            <pc:sldMk cId="67115751" sldId="608"/>
            <ac:spMk id="3" creationId="{0D396952-D345-4863-A41B-23E27F5E888C}"/>
          </ac:spMkLst>
        </pc:spChg>
      </pc:sldChg>
      <pc:sldChg chg="modSp mod">
        <pc:chgData name="Shine Shan" userId="b7c6eb4e-f16b-4f98-8979-51a2899ee8f3" providerId="ADAL" clId="{6B7690B4-DFEE-4D5C-BE5F-B31E7E7FCBDC}" dt="2026-09-19T15:30:47.789" v="720" actId="20577"/>
        <pc:sldMkLst>
          <pc:docMk/>
          <pc:sldMk cId="886027203" sldId="626"/>
        </pc:sldMkLst>
        <pc:spChg chg="mod">
          <ac:chgData name="Shine Shan" userId="b7c6eb4e-f16b-4f98-8979-51a2899ee8f3" providerId="ADAL" clId="{6B7690B4-DFEE-4D5C-BE5F-B31E7E7FCBDC}" dt="2026-09-19T11:55:43.181" v="352" actId="1076"/>
          <ac:spMkLst>
            <pc:docMk/>
            <pc:sldMk cId="886027203" sldId="626"/>
            <ac:spMk id="3" creationId="{D1B36C34-C964-0251-6496-132282ADD593}"/>
          </ac:spMkLst>
        </pc:spChg>
        <pc:spChg chg="mod">
          <ac:chgData name="Shine Shan" userId="b7c6eb4e-f16b-4f98-8979-51a2899ee8f3" providerId="ADAL" clId="{6B7690B4-DFEE-4D5C-BE5F-B31E7E7FCBDC}" dt="2026-09-19T15:30:47.789" v="720" actId="20577"/>
          <ac:spMkLst>
            <pc:docMk/>
            <pc:sldMk cId="886027203" sldId="626"/>
            <ac:spMk id="5" creationId="{BCB2FBD8-7B5E-4DE7-AE13-3E495B5B7576}"/>
          </ac:spMkLst>
        </pc:spChg>
      </pc:sldChg>
      <pc:sldChg chg="modSp mod">
        <pc:chgData name="Shine Shan" userId="b7c6eb4e-f16b-4f98-8979-51a2899ee8f3" providerId="ADAL" clId="{6B7690B4-DFEE-4D5C-BE5F-B31E7E7FCBDC}" dt="2026-09-19T15:05:34.736" v="602" actId="255"/>
        <pc:sldMkLst>
          <pc:docMk/>
          <pc:sldMk cId="2087120871" sldId="628"/>
        </pc:sldMkLst>
        <pc:spChg chg="mod">
          <ac:chgData name="Shine Shan" userId="b7c6eb4e-f16b-4f98-8979-51a2899ee8f3" providerId="ADAL" clId="{6B7690B4-DFEE-4D5C-BE5F-B31E7E7FCBDC}" dt="2026-09-19T15:05:34.736" v="602" actId="255"/>
          <ac:spMkLst>
            <pc:docMk/>
            <pc:sldMk cId="2087120871" sldId="628"/>
            <ac:spMk id="3" creationId="{9293292C-C63C-4ACB-BBD2-257BDAA6B55E}"/>
          </ac:spMkLst>
        </pc:spChg>
      </pc:sldChg>
      <pc:sldChg chg="addSp delSp modSp mod modNotesTx">
        <pc:chgData name="Shine Shan" userId="b7c6eb4e-f16b-4f98-8979-51a2899ee8f3" providerId="ADAL" clId="{6B7690B4-DFEE-4D5C-BE5F-B31E7E7FCBDC}" dt="2026-09-19T14:37:49.161" v="357" actId="14826"/>
        <pc:sldMkLst>
          <pc:docMk/>
          <pc:sldMk cId="2180865725" sldId="994"/>
        </pc:sldMkLst>
        <pc:spChg chg="mod">
          <ac:chgData name="Shine Shan" userId="b7c6eb4e-f16b-4f98-8979-51a2899ee8f3" providerId="ADAL" clId="{6B7690B4-DFEE-4D5C-BE5F-B31E7E7FCBDC}" dt="2026-09-19T10:54:17.929" v="272" actId="114"/>
          <ac:spMkLst>
            <pc:docMk/>
            <pc:sldMk cId="2180865725" sldId="994"/>
            <ac:spMk id="9" creationId="{CD758FAA-63CF-4A08-8173-80AAED96A9CF}"/>
          </ac:spMkLst>
        </pc:spChg>
        <pc:picChg chg="mod">
          <ac:chgData name="Shine Shan" userId="b7c6eb4e-f16b-4f98-8979-51a2899ee8f3" providerId="ADAL" clId="{6B7690B4-DFEE-4D5C-BE5F-B31E7E7FCBDC}" dt="2026-09-19T14:37:49.161" v="357" actId="14826"/>
          <ac:picMkLst>
            <pc:docMk/>
            <pc:sldMk cId="2180865725" sldId="994"/>
            <ac:picMk id="7" creationId="{5673DCAC-2AFB-2E45-235F-4509778E5333}"/>
          </ac:picMkLst>
        </pc:picChg>
      </pc:sldChg>
      <pc:sldChg chg="modSp mod modNotesTx">
        <pc:chgData name="Shine Shan" userId="b7c6eb4e-f16b-4f98-8979-51a2899ee8f3" providerId="ADAL" clId="{6B7690B4-DFEE-4D5C-BE5F-B31E7E7FCBDC}" dt="2026-09-19T11:04:02.362" v="337" actId="20577"/>
        <pc:sldMkLst>
          <pc:docMk/>
          <pc:sldMk cId="3369906584" sldId="997"/>
        </pc:sldMkLst>
        <pc:spChg chg="mod">
          <ac:chgData name="Shine Shan" userId="b7c6eb4e-f16b-4f98-8979-51a2899ee8f3" providerId="ADAL" clId="{6B7690B4-DFEE-4D5C-BE5F-B31E7E7FCBDC}" dt="2026-09-19T11:03:37.717" v="330" actId="14100"/>
          <ac:spMkLst>
            <pc:docMk/>
            <pc:sldMk cId="3369906584" sldId="997"/>
            <ac:spMk id="7" creationId="{91284EFB-1736-42B2-ABCE-AF85507769B0}"/>
          </ac:spMkLst>
        </pc:spChg>
        <pc:spChg chg="mod">
          <ac:chgData name="Shine Shan" userId="b7c6eb4e-f16b-4f98-8979-51a2899ee8f3" providerId="ADAL" clId="{6B7690B4-DFEE-4D5C-BE5F-B31E7E7FCBDC}" dt="2026-09-19T11:03:45.685" v="336" actId="14100"/>
          <ac:spMkLst>
            <pc:docMk/>
            <pc:sldMk cId="3369906584" sldId="997"/>
            <ac:spMk id="8" creationId="{D82B49AD-131B-4ABC-9392-F3D480900776}"/>
          </ac:spMkLst>
        </pc:spChg>
      </pc:sldChg>
      <pc:sldChg chg="addSp delSp modSp mod">
        <pc:chgData name="Shine Shan" userId="b7c6eb4e-f16b-4f98-8979-51a2899ee8f3" providerId="ADAL" clId="{6B7690B4-DFEE-4D5C-BE5F-B31E7E7FCBDC}" dt="2026-09-19T14:40:46.940" v="385" actId="14100"/>
        <pc:sldMkLst>
          <pc:docMk/>
          <pc:sldMk cId="1607365305" sldId="998"/>
        </pc:sldMkLst>
        <pc:spChg chg="add mod">
          <ac:chgData name="Shine Shan" userId="b7c6eb4e-f16b-4f98-8979-51a2899ee8f3" providerId="ADAL" clId="{6B7690B4-DFEE-4D5C-BE5F-B31E7E7FCBDC}" dt="2026-09-19T14:39:09.896" v="370" actId="1076"/>
          <ac:spMkLst>
            <pc:docMk/>
            <pc:sldMk cId="1607365305" sldId="998"/>
            <ac:spMk id="2" creationId="{D82EDF3E-FEA4-AAB1-82BB-56EBE60B6472}"/>
          </ac:spMkLst>
        </pc:spChg>
        <pc:spChg chg="mod">
          <ac:chgData name="Shine Shan" userId="b7c6eb4e-f16b-4f98-8979-51a2899ee8f3" providerId="ADAL" clId="{6B7690B4-DFEE-4D5C-BE5F-B31E7E7FCBDC}" dt="2026-09-19T14:40:46.940" v="385" actId="14100"/>
          <ac:spMkLst>
            <pc:docMk/>
            <pc:sldMk cId="1607365305" sldId="998"/>
            <ac:spMk id="9" creationId="{CD758FAA-63CF-4A08-8173-80AAED96A9CF}"/>
          </ac:spMkLst>
        </pc:spChg>
        <pc:picChg chg="mod modCrop">
          <ac:chgData name="Shine Shan" userId="b7c6eb4e-f16b-4f98-8979-51a2899ee8f3" providerId="ADAL" clId="{6B7690B4-DFEE-4D5C-BE5F-B31E7E7FCBDC}" dt="2026-09-19T14:39:09.896" v="370" actId="1076"/>
          <ac:picMkLst>
            <pc:docMk/>
            <pc:sldMk cId="1607365305" sldId="998"/>
            <ac:picMk id="7" creationId="{92A4C77B-FA0C-8730-1897-6E17D89339A5}"/>
          </ac:picMkLst>
        </pc:picChg>
      </pc:sldChg>
      <pc:sldChg chg="delSp modSp mod">
        <pc:chgData name="Shine Shan" userId="b7c6eb4e-f16b-4f98-8979-51a2899ee8f3" providerId="ADAL" clId="{6B7690B4-DFEE-4D5C-BE5F-B31E7E7FCBDC}" dt="2026-09-19T14:44:19.753" v="398" actId="478"/>
        <pc:sldMkLst>
          <pc:docMk/>
          <pc:sldMk cId="1529765628" sldId="999"/>
        </pc:sldMkLst>
        <pc:picChg chg="mod">
          <ac:chgData name="Shine Shan" userId="b7c6eb4e-f16b-4f98-8979-51a2899ee8f3" providerId="ADAL" clId="{6B7690B4-DFEE-4D5C-BE5F-B31E7E7FCBDC}" dt="2026-09-19T14:44:07.787" v="396" actId="14826"/>
          <ac:picMkLst>
            <pc:docMk/>
            <pc:sldMk cId="1529765628" sldId="999"/>
            <ac:picMk id="7" creationId="{5866580F-23A1-D701-6641-55D920B71C02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4:46:26.465" v="418" actId="14100"/>
        <pc:sldMkLst>
          <pc:docMk/>
          <pc:sldMk cId="2289477656" sldId="1001"/>
        </pc:sldMkLst>
        <pc:spChg chg="add mod">
          <ac:chgData name="Shine Shan" userId="b7c6eb4e-f16b-4f98-8979-51a2899ee8f3" providerId="ADAL" clId="{6B7690B4-DFEE-4D5C-BE5F-B31E7E7FCBDC}" dt="2026-09-19T14:46:26.465" v="418" actId="14100"/>
          <ac:spMkLst>
            <pc:docMk/>
            <pc:sldMk cId="2289477656" sldId="1001"/>
            <ac:spMk id="4" creationId="{454E6324-DDE6-5242-EA29-F1C16827639A}"/>
          </ac:spMkLst>
        </pc:spChg>
        <pc:spChg chg="mod">
          <ac:chgData name="Shine Shan" userId="b7c6eb4e-f16b-4f98-8979-51a2899ee8f3" providerId="ADAL" clId="{6B7690B4-DFEE-4D5C-BE5F-B31E7E7FCBDC}" dt="2026-09-19T14:46:16.209" v="416" actId="14100"/>
          <ac:spMkLst>
            <pc:docMk/>
            <pc:sldMk cId="2289477656" sldId="1001"/>
            <ac:spMk id="9" creationId="{88A9F81C-C639-43B6-BFD0-C307C6A6F475}"/>
          </ac:spMkLst>
        </pc:spChg>
        <pc:picChg chg="mod">
          <ac:chgData name="Shine Shan" userId="b7c6eb4e-f16b-4f98-8979-51a2899ee8f3" providerId="ADAL" clId="{6B7690B4-DFEE-4D5C-BE5F-B31E7E7FCBDC}" dt="2026-09-19T14:46:20.785" v="417" actId="14100"/>
          <ac:picMkLst>
            <pc:docMk/>
            <pc:sldMk cId="2289477656" sldId="1001"/>
            <ac:picMk id="5" creationId="{FAEB5E08-AF7B-B338-7108-2858D98CE0BB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4:49:21.961" v="443" actId="1076"/>
        <pc:sldMkLst>
          <pc:docMk/>
          <pc:sldMk cId="2016523623" sldId="1004"/>
        </pc:sldMkLst>
        <pc:spChg chg="mod">
          <ac:chgData name="Shine Shan" userId="b7c6eb4e-f16b-4f98-8979-51a2899ee8f3" providerId="ADAL" clId="{6B7690B4-DFEE-4D5C-BE5F-B31E7E7FCBDC}" dt="2026-09-19T14:49:21.961" v="443" actId="1076"/>
          <ac:spMkLst>
            <pc:docMk/>
            <pc:sldMk cId="2016523623" sldId="1004"/>
            <ac:spMk id="9" creationId="{88A9F81C-C639-43B6-BFD0-C307C6A6F475}"/>
          </ac:spMkLst>
        </pc:spChg>
        <pc:spChg chg="add">
          <ac:chgData name="Shine Shan" userId="b7c6eb4e-f16b-4f98-8979-51a2899ee8f3" providerId="ADAL" clId="{6B7690B4-DFEE-4D5C-BE5F-B31E7E7FCBDC}" dt="2026-09-19T14:48:42.067" v="438" actId="22"/>
          <ac:spMkLst>
            <pc:docMk/>
            <pc:sldMk cId="2016523623" sldId="1004"/>
            <ac:spMk id="10" creationId="{1CF69CA5-2DFC-E29E-CD32-74CA8381E37F}"/>
          </ac:spMkLst>
        </pc:spChg>
        <pc:picChg chg="add">
          <ac:chgData name="Shine Shan" userId="b7c6eb4e-f16b-4f98-8979-51a2899ee8f3" providerId="ADAL" clId="{6B7690B4-DFEE-4D5C-BE5F-B31E7E7FCBDC}" dt="2026-09-19T14:48:42.067" v="438" actId="22"/>
          <ac:picMkLst>
            <pc:docMk/>
            <pc:sldMk cId="2016523623" sldId="1004"/>
            <ac:picMk id="4" creationId="{7F2CE8A1-F5BE-FAD5-8722-30A90DAE8B16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4:50:47.320" v="459" actId="14100"/>
        <pc:sldMkLst>
          <pc:docMk/>
          <pc:sldMk cId="598193304" sldId="1005"/>
        </pc:sldMkLst>
        <pc:spChg chg="mod">
          <ac:chgData name="Shine Shan" userId="b7c6eb4e-f16b-4f98-8979-51a2899ee8f3" providerId="ADAL" clId="{6B7690B4-DFEE-4D5C-BE5F-B31E7E7FCBDC}" dt="2026-09-19T14:50:47.320" v="459" actId="14100"/>
          <ac:spMkLst>
            <pc:docMk/>
            <pc:sldMk cId="598193304" sldId="1005"/>
            <ac:spMk id="9" creationId="{88A9F81C-C639-43B6-BFD0-C307C6A6F475}"/>
          </ac:spMkLst>
        </pc:spChg>
        <pc:spChg chg="add mod">
          <ac:chgData name="Shine Shan" userId="b7c6eb4e-f16b-4f98-8979-51a2899ee8f3" providerId="ADAL" clId="{6B7690B4-DFEE-4D5C-BE5F-B31E7E7FCBDC}" dt="2026-09-19T14:49:57.785" v="450" actId="1076"/>
          <ac:spMkLst>
            <pc:docMk/>
            <pc:sldMk cId="598193304" sldId="1005"/>
            <ac:spMk id="10" creationId="{5A8F5666-E4F0-D3F0-335C-BD5FDEF27437}"/>
          </ac:spMkLst>
        </pc:spChg>
        <pc:picChg chg="add">
          <ac:chgData name="Shine Shan" userId="b7c6eb4e-f16b-4f98-8979-51a2899ee8f3" providerId="ADAL" clId="{6B7690B4-DFEE-4D5C-BE5F-B31E7E7FCBDC}" dt="2026-09-19T14:49:36.546" v="445" actId="22"/>
          <ac:picMkLst>
            <pc:docMk/>
            <pc:sldMk cId="598193304" sldId="1005"/>
            <ac:picMk id="4" creationId="{288BFD2A-A1F3-7ABD-08DB-083466431BA2}"/>
          </ac:picMkLst>
        </pc:picChg>
      </pc:sldChg>
      <pc:sldChg chg="modSp mod">
        <pc:chgData name="Shine Shan" userId="b7c6eb4e-f16b-4f98-8979-51a2899ee8f3" providerId="ADAL" clId="{6B7690B4-DFEE-4D5C-BE5F-B31E7E7FCBDC}" dt="2026-09-19T14:50:36.003" v="457" actId="948"/>
        <pc:sldMkLst>
          <pc:docMk/>
          <pc:sldMk cId="1777582842" sldId="1007"/>
        </pc:sldMkLst>
        <pc:spChg chg="mod">
          <ac:chgData name="Shine Shan" userId="b7c6eb4e-f16b-4f98-8979-51a2899ee8f3" providerId="ADAL" clId="{6B7690B4-DFEE-4D5C-BE5F-B31E7E7FCBDC}" dt="2026-09-19T14:50:36.003" v="457" actId="948"/>
          <ac:spMkLst>
            <pc:docMk/>
            <pc:sldMk cId="1777582842" sldId="1007"/>
            <ac:spMk id="9" creationId="{88A9F81C-C639-43B6-BFD0-C307C6A6F475}"/>
          </ac:spMkLst>
        </pc:spChg>
      </pc:sldChg>
      <pc:sldChg chg="modSp mod">
        <pc:chgData name="Shine Shan" userId="b7c6eb4e-f16b-4f98-8979-51a2899ee8f3" providerId="ADAL" clId="{6B7690B4-DFEE-4D5C-BE5F-B31E7E7FCBDC}" dt="2026-09-19T14:51:39.433" v="467" actId="20577"/>
        <pc:sldMkLst>
          <pc:docMk/>
          <pc:sldMk cId="1412508709" sldId="1009"/>
        </pc:sldMkLst>
        <pc:spChg chg="mod">
          <ac:chgData name="Shine Shan" userId="b7c6eb4e-f16b-4f98-8979-51a2899ee8f3" providerId="ADAL" clId="{6B7690B4-DFEE-4D5C-BE5F-B31E7E7FCBDC}" dt="2026-09-19T14:51:39.433" v="467" actId="20577"/>
          <ac:spMkLst>
            <pc:docMk/>
            <pc:sldMk cId="1412508709" sldId="1009"/>
            <ac:spMk id="3" creationId="{08DE1C87-4863-4674-A0B4-8E21D95DE8CF}"/>
          </ac:spMkLst>
        </pc:spChg>
      </pc:sldChg>
      <pc:sldChg chg="addSp delSp modSp mod">
        <pc:chgData name="Shine Shan" userId="b7c6eb4e-f16b-4f98-8979-51a2899ee8f3" providerId="ADAL" clId="{6B7690B4-DFEE-4D5C-BE5F-B31E7E7FCBDC}" dt="2026-09-19T14:58:08.032" v="536" actId="1076"/>
        <pc:sldMkLst>
          <pc:docMk/>
          <pc:sldMk cId="3825771703" sldId="1022"/>
        </pc:sldMkLst>
        <pc:spChg chg="mod">
          <ac:chgData name="Shine Shan" userId="b7c6eb4e-f16b-4f98-8979-51a2899ee8f3" providerId="ADAL" clId="{6B7690B4-DFEE-4D5C-BE5F-B31E7E7FCBDC}" dt="2026-09-19T14:57:53.169" v="532" actId="20577"/>
          <ac:spMkLst>
            <pc:docMk/>
            <pc:sldMk cId="3825771703" sldId="1022"/>
            <ac:spMk id="3" creationId="{BD3ABF71-4550-4D8D-A163-90D6C06BD943}"/>
          </ac:spMkLst>
        </pc:spChg>
        <pc:spChg chg="add mod">
          <ac:chgData name="Shine Shan" userId="b7c6eb4e-f16b-4f98-8979-51a2899ee8f3" providerId="ADAL" clId="{6B7690B4-DFEE-4D5C-BE5F-B31E7E7FCBDC}" dt="2026-09-19T14:57:05.521" v="524" actId="14100"/>
          <ac:spMkLst>
            <pc:docMk/>
            <pc:sldMk cId="3825771703" sldId="1022"/>
            <ac:spMk id="4" creationId="{8E9D3CA4-DFBC-8D06-81C2-E0B182C8856A}"/>
          </ac:spMkLst>
        </pc:spChg>
        <pc:spChg chg="mod">
          <ac:chgData name="Shine Shan" userId="b7c6eb4e-f16b-4f98-8979-51a2899ee8f3" providerId="ADAL" clId="{6B7690B4-DFEE-4D5C-BE5F-B31E7E7FCBDC}" dt="2026-09-19T14:58:08.032" v="536" actId="1076"/>
          <ac:spMkLst>
            <pc:docMk/>
            <pc:sldMk cId="3825771703" sldId="1022"/>
            <ac:spMk id="9" creationId="{03736344-1AFB-40A9-8ED7-3012F88ECA36}"/>
          </ac:spMkLst>
        </pc:spChg>
        <pc:picChg chg="mod modCrop">
          <ac:chgData name="Shine Shan" userId="b7c6eb4e-f16b-4f98-8979-51a2899ee8f3" providerId="ADAL" clId="{6B7690B4-DFEE-4D5C-BE5F-B31E7E7FCBDC}" dt="2026-09-19T14:56:49.352" v="520" actId="1076"/>
          <ac:picMkLst>
            <pc:docMk/>
            <pc:sldMk cId="3825771703" sldId="1022"/>
            <ac:picMk id="7" creationId="{A4C15CD2-47FF-9EE4-A198-5812F5B051C1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4:59:42.704" v="549" actId="1076"/>
        <pc:sldMkLst>
          <pc:docMk/>
          <pc:sldMk cId="4177896934" sldId="1023"/>
        </pc:sldMkLst>
        <pc:spChg chg="add mod">
          <ac:chgData name="Shine Shan" userId="b7c6eb4e-f16b-4f98-8979-51a2899ee8f3" providerId="ADAL" clId="{6B7690B4-DFEE-4D5C-BE5F-B31E7E7FCBDC}" dt="2026-09-19T14:59:30.848" v="547" actId="1076"/>
          <ac:spMkLst>
            <pc:docMk/>
            <pc:sldMk cId="4177896934" sldId="1023"/>
            <ac:spMk id="8" creationId="{10E02DA7-A332-1F28-D530-D5145AB0AC3B}"/>
          </ac:spMkLst>
        </pc:spChg>
        <pc:spChg chg="mod">
          <ac:chgData name="Shine Shan" userId="b7c6eb4e-f16b-4f98-8979-51a2899ee8f3" providerId="ADAL" clId="{6B7690B4-DFEE-4D5C-BE5F-B31E7E7FCBDC}" dt="2026-09-19T14:59:42.704" v="549" actId="1076"/>
          <ac:spMkLst>
            <pc:docMk/>
            <pc:sldMk cId="4177896934" sldId="1023"/>
            <ac:spMk id="9" creationId="{03736344-1AFB-40A9-8ED7-3012F88ECA36}"/>
          </ac:spMkLst>
        </pc:spChg>
        <pc:picChg chg="add mod">
          <ac:chgData name="Shine Shan" userId="b7c6eb4e-f16b-4f98-8979-51a2899ee8f3" providerId="ADAL" clId="{6B7690B4-DFEE-4D5C-BE5F-B31E7E7FCBDC}" dt="2026-09-19T14:59:30.848" v="547" actId="1076"/>
          <ac:picMkLst>
            <pc:docMk/>
            <pc:sldMk cId="4177896934" sldId="1023"/>
            <ac:picMk id="4" creationId="{DA5CBCAA-33C9-7A9B-2AC8-31583FB1CBB4}"/>
          </ac:picMkLst>
        </pc:picChg>
      </pc:sldChg>
      <pc:sldChg chg="modSp mod">
        <pc:chgData name="Shine Shan" userId="b7c6eb4e-f16b-4f98-8979-51a2899ee8f3" providerId="ADAL" clId="{6B7690B4-DFEE-4D5C-BE5F-B31E7E7FCBDC}" dt="2026-09-17T10:25:04.253" v="111" actId="20577"/>
        <pc:sldMkLst>
          <pc:docMk/>
          <pc:sldMk cId="2356024008" sldId="1024"/>
        </pc:sldMkLst>
        <pc:spChg chg="mod">
          <ac:chgData name="Shine Shan" userId="b7c6eb4e-f16b-4f98-8979-51a2899ee8f3" providerId="ADAL" clId="{6B7690B4-DFEE-4D5C-BE5F-B31E7E7FCBDC}" dt="2026-09-17T10:25:04.253" v="111" actId="20577"/>
          <ac:spMkLst>
            <pc:docMk/>
            <pc:sldMk cId="2356024008" sldId="1024"/>
            <ac:spMk id="8" creationId="{3E36A68B-0FFC-4AC9-8A10-4DB7B34DC05E}"/>
          </ac:spMkLst>
        </pc:spChg>
      </pc:sldChg>
      <pc:sldChg chg="addSp delSp modSp mod">
        <pc:chgData name="Shine Shan" userId="b7c6eb4e-f16b-4f98-8979-51a2899ee8f3" providerId="ADAL" clId="{6B7690B4-DFEE-4D5C-BE5F-B31E7E7FCBDC}" dt="2026-09-19T14:42:26.281" v="393" actId="1076"/>
        <pc:sldMkLst>
          <pc:docMk/>
          <pc:sldMk cId="2028738919" sldId="1039"/>
        </pc:sldMkLst>
        <pc:spChg chg="mod">
          <ac:chgData name="Shine Shan" userId="b7c6eb4e-f16b-4f98-8979-51a2899ee8f3" providerId="ADAL" clId="{6B7690B4-DFEE-4D5C-BE5F-B31E7E7FCBDC}" dt="2026-09-19T14:42:08.562" v="392" actId="20577"/>
          <ac:spMkLst>
            <pc:docMk/>
            <pc:sldMk cId="2028738919" sldId="1039"/>
            <ac:spMk id="3" creationId="{7691066D-D62E-6456-9B90-4A7D002AB8FE}"/>
          </ac:spMkLst>
        </pc:spChg>
        <pc:picChg chg="add mod modCrop">
          <ac:chgData name="Shine Shan" userId="b7c6eb4e-f16b-4f98-8979-51a2899ee8f3" providerId="ADAL" clId="{6B7690B4-DFEE-4D5C-BE5F-B31E7E7FCBDC}" dt="2026-09-19T14:42:26.281" v="393" actId="1076"/>
          <ac:picMkLst>
            <pc:docMk/>
            <pc:sldMk cId="2028738919" sldId="1039"/>
            <ac:picMk id="9" creationId="{A6BD870E-49EA-7E35-0FA9-D197E58750E4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5:00:35.092" v="564" actId="27636"/>
        <pc:sldMkLst>
          <pc:docMk/>
          <pc:sldMk cId="309899693" sldId="1042"/>
        </pc:sldMkLst>
        <pc:spChg chg="mod">
          <ac:chgData name="Shine Shan" userId="b7c6eb4e-f16b-4f98-8979-51a2899ee8f3" providerId="ADAL" clId="{6B7690B4-DFEE-4D5C-BE5F-B31E7E7FCBDC}" dt="2026-09-19T15:00:35.092" v="564" actId="27636"/>
          <ac:spMkLst>
            <pc:docMk/>
            <pc:sldMk cId="309899693" sldId="1042"/>
            <ac:spMk id="3" creationId="{3663E94C-183A-1D4F-51C4-10EAD367D387}"/>
          </ac:spMkLst>
        </pc:spChg>
        <pc:picChg chg="add mod">
          <ac:chgData name="Shine Shan" userId="b7c6eb4e-f16b-4f98-8979-51a2899ee8f3" providerId="ADAL" clId="{6B7690B4-DFEE-4D5C-BE5F-B31E7E7FCBDC}" dt="2026-09-19T15:00:28.896" v="560" actId="1076"/>
          <ac:picMkLst>
            <pc:docMk/>
            <pc:sldMk cId="309899693" sldId="1042"/>
            <ac:picMk id="7" creationId="{77F6393C-7128-36D3-A9B5-3312303ECFCB}"/>
          </ac:picMkLst>
        </pc:picChg>
      </pc:sldChg>
      <pc:sldChg chg="modSp mod modNotesTx">
        <pc:chgData name="Shine Shan" userId="b7c6eb4e-f16b-4f98-8979-51a2899ee8f3" providerId="ADAL" clId="{6B7690B4-DFEE-4D5C-BE5F-B31E7E7FCBDC}" dt="2026-09-19T15:25:54.103" v="681" actId="27636"/>
        <pc:sldMkLst>
          <pc:docMk/>
          <pc:sldMk cId="2275360644" sldId="1045"/>
        </pc:sldMkLst>
        <pc:spChg chg="mod">
          <ac:chgData name="Shine Shan" userId="b7c6eb4e-f16b-4f98-8979-51a2899ee8f3" providerId="ADAL" clId="{6B7690B4-DFEE-4D5C-BE5F-B31E7E7FCBDC}" dt="2026-09-19T15:25:35.780" v="676" actId="20577"/>
          <ac:spMkLst>
            <pc:docMk/>
            <pc:sldMk cId="2275360644" sldId="1045"/>
            <ac:spMk id="2" creationId="{1ED904B0-9159-3DFC-F197-110839E94AF7}"/>
          </ac:spMkLst>
        </pc:spChg>
        <pc:spChg chg="mod">
          <ac:chgData name="Shine Shan" userId="b7c6eb4e-f16b-4f98-8979-51a2899ee8f3" providerId="ADAL" clId="{6B7690B4-DFEE-4D5C-BE5F-B31E7E7FCBDC}" dt="2026-09-19T15:25:54.103" v="681" actId="27636"/>
          <ac:spMkLst>
            <pc:docMk/>
            <pc:sldMk cId="2275360644" sldId="1045"/>
            <ac:spMk id="3" creationId="{45D87D14-06EA-BD14-7108-AD768FF4195D}"/>
          </ac:spMkLst>
        </pc:spChg>
      </pc:sldChg>
      <pc:sldChg chg="addSp delSp modSp mod">
        <pc:chgData name="Shine Shan" userId="b7c6eb4e-f16b-4f98-8979-51a2899ee8f3" providerId="ADAL" clId="{6B7690B4-DFEE-4D5C-BE5F-B31E7E7FCBDC}" dt="2026-09-19T10:52:35.246" v="265" actId="20577"/>
        <pc:sldMkLst>
          <pc:docMk/>
          <pc:sldMk cId="2444091550" sldId="1054"/>
        </pc:sldMkLst>
        <pc:spChg chg="mod topLvl">
          <ac:chgData name="Shine Shan" userId="b7c6eb4e-f16b-4f98-8979-51a2899ee8f3" providerId="ADAL" clId="{6B7690B4-DFEE-4D5C-BE5F-B31E7E7FCBDC}" dt="2026-09-17T10:33:15.800" v="172" actId="1076"/>
          <ac:spMkLst>
            <pc:docMk/>
            <pc:sldMk cId="2444091550" sldId="1054"/>
            <ac:spMk id="5" creationId="{7C0F3599-2CA8-570B-DF72-5FA1713C440F}"/>
          </ac:spMkLst>
        </pc:spChg>
        <pc:spChg chg="mod">
          <ac:chgData name="Shine Shan" userId="b7c6eb4e-f16b-4f98-8979-51a2899ee8f3" providerId="ADAL" clId="{6B7690B4-DFEE-4D5C-BE5F-B31E7E7FCBDC}" dt="2026-09-19T10:52:35.246" v="265" actId="20577"/>
          <ac:spMkLst>
            <pc:docMk/>
            <pc:sldMk cId="2444091550" sldId="1054"/>
            <ac:spMk id="7" creationId="{7EAA0454-FF0B-B6A5-7639-B068D03AEA99}"/>
          </ac:spMkLst>
        </pc:spChg>
        <pc:picChg chg="mod topLvl">
          <ac:chgData name="Shine Shan" userId="b7c6eb4e-f16b-4f98-8979-51a2899ee8f3" providerId="ADAL" clId="{6B7690B4-DFEE-4D5C-BE5F-B31E7E7FCBDC}" dt="2026-09-17T10:33:26.203" v="174" actId="1076"/>
          <ac:picMkLst>
            <pc:docMk/>
            <pc:sldMk cId="2444091550" sldId="1054"/>
            <ac:picMk id="6" creationId="{8AEB11F1-6957-10F1-64DC-B6DB39CF517B}"/>
          </ac:picMkLst>
        </pc:picChg>
      </pc:sldChg>
      <pc:sldChg chg="modSp mod modNotesTx">
        <pc:chgData name="Shine Shan" userId="b7c6eb4e-f16b-4f98-8979-51a2899ee8f3" providerId="ADAL" clId="{6B7690B4-DFEE-4D5C-BE5F-B31E7E7FCBDC}" dt="2026-09-19T10:51:52.598" v="249" actId="20577"/>
        <pc:sldMkLst>
          <pc:docMk/>
          <pc:sldMk cId="2252613037" sldId="1055"/>
        </pc:sldMkLst>
        <pc:spChg chg="mod">
          <ac:chgData name="Shine Shan" userId="b7c6eb4e-f16b-4f98-8979-51a2899ee8f3" providerId="ADAL" clId="{6B7690B4-DFEE-4D5C-BE5F-B31E7E7FCBDC}" dt="2026-09-19T10:49:40.501" v="211" actId="1076"/>
          <ac:spMkLst>
            <pc:docMk/>
            <pc:sldMk cId="2252613037" sldId="1055"/>
            <ac:spMk id="2" creationId="{754E4289-1A47-66AE-44E4-CC2BC14CF032}"/>
          </ac:spMkLst>
        </pc:spChg>
        <pc:spChg chg="mod">
          <ac:chgData name="Shine Shan" userId="b7c6eb4e-f16b-4f98-8979-51a2899ee8f3" providerId="ADAL" clId="{6B7690B4-DFEE-4D5C-BE5F-B31E7E7FCBDC}" dt="2026-09-19T10:51:52.598" v="249" actId="20577"/>
          <ac:spMkLst>
            <pc:docMk/>
            <pc:sldMk cId="2252613037" sldId="1055"/>
            <ac:spMk id="3" creationId="{C963E04E-5F9F-E743-0111-74B5A3FE5A13}"/>
          </ac:spMkLst>
        </pc:spChg>
      </pc:sldChg>
      <pc:sldChg chg="addSp delSp modSp add mod modNotesTx">
        <pc:chgData name="Shine Shan" userId="b7c6eb4e-f16b-4f98-8979-51a2899ee8f3" providerId="ADAL" clId="{6B7690B4-DFEE-4D5C-BE5F-B31E7E7FCBDC}" dt="2026-09-19T10:53:13.309" v="268" actId="14100"/>
        <pc:sldMkLst>
          <pc:docMk/>
          <pc:sldMk cId="3526929120" sldId="1057"/>
        </pc:sldMkLst>
        <pc:spChg chg="mod">
          <ac:chgData name="Shine Shan" userId="b7c6eb4e-f16b-4f98-8979-51a2899ee8f3" providerId="ADAL" clId="{6B7690B4-DFEE-4D5C-BE5F-B31E7E7FCBDC}" dt="2026-09-17T09:39:07.117" v="33" actId="1076"/>
          <ac:spMkLst>
            <pc:docMk/>
            <pc:sldMk cId="3526929120" sldId="1057"/>
            <ac:spMk id="2" creationId="{B21D4493-6953-1AF8-F96D-26F5F8BF365D}"/>
          </ac:spMkLst>
        </pc:spChg>
        <pc:spChg chg="mod">
          <ac:chgData name="Shine Shan" userId="b7c6eb4e-f16b-4f98-8979-51a2899ee8f3" providerId="ADAL" clId="{6B7690B4-DFEE-4D5C-BE5F-B31E7E7FCBDC}" dt="2026-09-19T10:53:13.309" v="268" actId="14100"/>
          <ac:spMkLst>
            <pc:docMk/>
            <pc:sldMk cId="3526929120" sldId="1057"/>
            <ac:spMk id="3" creationId="{FF266DCA-3306-0A58-74EC-4B1D3A71EB95}"/>
          </ac:spMkLst>
        </pc:spChg>
        <pc:picChg chg="add mod">
          <ac:chgData name="Shine Shan" userId="b7c6eb4e-f16b-4f98-8979-51a2899ee8f3" providerId="ADAL" clId="{6B7690B4-DFEE-4D5C-BE5F-B31E7E7FCBDC}" dt="2026-09-19T10:36:41.406" v="179" actId="14826"/>
          <ac:picMkLst>
            <pc:docMk/>
            <pc:sldMk cId="3526929120" sldId="1057"/>
            <ac:picMk id="6" creationId="{E09EC381-BD4C-2A47-FC0D-39FD1C0B4E27}"/>
          </ac:picMkLst>
        </pc:picChg>
        <pc:cxnChg chg="add mod">
          <ac:chgData name="Shine Shan" userId="b7c6eb4e-f16b-4f98-8979-51a2899ee8f3" providerId="ADAL" clId="{6B7690B4-DFEE-4D5C-BE5F-B31E7E7FCBDC}" dt="2026-09-19T10:37:41.518" v="180" actId="14100"/>
          <ac:cxnSpMkLst>
            <pc:docMk/>
            <pc:sldMk cId="3526929120" sldId="1057"/>
            <ac:cxnSpMk id="8" creationId="{311ACA15-FBB9-6577-B779-9DD94C3D45C3}"/>
          </ac:cxnSpMkLst>
        </pc:cxnChg>
      </pc:sldChg>
      <pc:sldChg chg="addSp modSp add mod">
        <pc:chgData name="Shine Shan" userId="b7c6eb4e-f16b-4f98-8979-51a2899ee8f3" providerId="ADAL" clId="{6B7690B4-DFEE-4D5C-BE5F-B31E7E7FCBDC}" dt="2026-09-19T15:30:29.450" v="719" actId="1076"/>
        <pc:sldMkLst>
          <pc:docMk/>
          <pc:sldMk cId="3726347688" sldId="1058"/>
        </pc:sldMkLst>
        <pc:spChg chg="mod">
          <ac:chgData name="Shine Shan" userId="b7c6eb4e-f16b-4f98-8979-51a2899ee8f3" providerId="ADAL" clId="{6B7690B4-DFEE-4D5C-BE5F-B31E7E7FCBDC}" dt="2026-09-19T15:29:56.859" v="717" actId="1076"/>
          <ac:spMkLst>
            <pc:docMk/>
            <pc:sldMk cId="3726347688" sldId="1058"/>
            <ac:spMk id="2" creationId="{6EC4D7D7-E7B9-D4BC-F928-291D80191EC4}"/>
          </ac:spMkLst>
        </pc:spChg>
        <pc:spChg chg="mod">
          <ac:chgData name="Shine Shan" userId="b7c6eb4e-f16b-4f98-8979-51a2899ee8f3" providerId="ADAL" clId="{6B7690B4-DFEE-4D5C-BE5F-B31E7E7FCBDC}" dt="2026-09-19T15:30:04.060" v="718" actId="113"/>
          <ac:spMkLst>
            <pc:docMk/>
            <pc:sldMk cId="3726347688" sldId="1058"/>
            <ac:spMk id="3" creationId="{4C10B66F-F008-3CE9-5EDA-FD48026110B9}"/>
          </ac:spMkLst>
        </pc:spChg>
        <pc:spChg chg="mod">
          <ac:chgData name="Shine Shan" userId="b7c6eb4e-f16b-4f98-8979-51a2899ee8f3" providerId="ADAL" clId="{6B7690B4-DFEE-4D5C-BE5F-B31E7E7FCBDC}" dt="2026-09-19T15:29:41.034" v="713" actId="1076"/>
          <ac:spMkLst>
            <pc:docMk/>
            <pc:sldMk cId="3726347688" sldId="1058"/>
            <ac:spMk id="4" creationId="{4F6EB7DD-A6C7-3B55-B397-1787C9930280}"/>
          </ac:spMkLst>
        </pc:spChg>
        <pc:spChg chg="add mod">
          <ac:chgData name="Shine Shan" userId="b7c6eb4e-f16b-4f98-8979-51a2899ee8f3" providerId="ADAL" clId="{6B7690B4-DFEE-4D5C-BE5F-B31E7E7FCBDC}" dt="2026-09-19T15:30:29.450" v="719" actId="1076"/>
          <ac:spMkLst>
            <pc:docMk/>
            <pc:sldMk cId="3726347688" sldId="1058"/>
            <ac:spMk id="8" creationId="{A7B9BE2A-E3DE-E794-D3E1-15568162BA02}"/>
          </ac:spMkLst>
        </pc:spChg>
        <pc:picChg chg="add mod">
          <ac:chgData name="Shine Shan" userId="b7c6eb4e-f16b-4f98-8979-51a2899ee8f3" providerId="ADAL" clId="{6B7690B4-DFEE-4D5C-BE5F-B31E7E7FCBDC}" dt="2026-09-19T15:30:29.450" v="719" actId="1076"/>
          <ac:picMkLst>
            <pc:docMk/>
            <pc:sldMk cId="3726347688" sldId="1058"/>
            <ac:picMk id="6" creationId="{32A7CAAA-7354-F4CC-B3F9-AB811822985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52ECD-1B2D-4AFD-99F1-7621ABF5552E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A41E4D-569A-4B7C-8F48-6E387179B2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13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537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894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316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284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701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877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837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737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425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133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287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287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014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447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029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62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7279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9691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09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0967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792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9069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6726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 purpose of the </a:t>
            </a:r>
            <a:r>
              <a:rPr lang="en-GB" dirty="0"/>
              <a:t>if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statement is to make decisions, and execute different parts of your program depending on 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boolean</a:t>
            </a:r>
            <a:r>
              <a:rPr lang="en-GB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 true/false value. </a:t>
            </a:r>
            <a:endParaRPr lang="en-GB" dirty="0"/>
          </a:p>
          <a:p>
            <a:r>
              <a:rPr lang="en-GB" dirty="0"/>
              <a:t>The simplest way to make choices in a program is with an </a:t>
            </a:r>
            <a:r>
              <a:rPr lang="en-GB" b="1" dirty="0"/>
              <a:t>if statement</a:t>
            </a:r>
            <a:r>
              <a:rPr lang="en-GB" dirty="0"/>
              <a:t>. Here’s how it works in Java.</a:t>
            </a:r>
            <a:endParaRPr lang="en-GB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endParaRPr lang="en-GB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endParaRPr lang="en-GB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5541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GB" b="1" dirty="0">
                <a:latin typeface="Courier New" panose="02070309020205020404" pitchFamily="49" charset="0"/>
              </a:rPr>
              <a:t>if (</a:t>
            </a:r>
            <a:r>
              <a:rPr lang="en-GB" dirty="0">
                <a:latin typeface="Courier New" panose="02070309020205020404" pitchFamily="49" charset="0"/>
              </a:rPr>
              <a:t> </a:t>
            </a:r>
            <a:r>
              <a:rPr lang="en-GB" i="1" dirty="0">
                <a:latin typeface="Courier New" panose="02070309020205020404" pitchFamily="49" charset="0"/>
              </a:rPr>
              <a:t>test </a:t>
            </a:r>
            <a:r>
              <a:rPr lang="en-GB" b="1" dirty="0">
                <a:latin typeface="Courier New" panose="02070309020205020404" pitchFamily="49" charset="0"/>
              </a:rPr>
              <a:t>) </a:t>
            </a:r>
          </a:p>
          <a:p>
            <a:pPr marL="0" lvl="1" indent="0">
              <a:buNone/>
            </a:pPr>
            <a:r>
              <a:rPr lang="en-GB" b="1" dirty="0">
                <a:latin typeface="Courier New" panose="02070309020205020404" pitchFamily="49" charset="0"/>
              </a:rPr>
              <a:t>{</a:t>
            </a:r>
            <a:br>
              <a:rPr lang="en-GB" dirty="0">
                <a:latin typeface="Courier New" panose="02070309020205020404" pitchFamily="49" charset="0"/>
              </a:rPr>
            </a:br>
            <a:r>
              <a:rPr lang="en-GB" dirty="0">
                <a:latin typeface="Courier New" panose="02070309020205020404" pitchFamily="49" charset="0"/>
              </a:rPr>
              <a:t>    </a:t>
            </a:r>
            <a:r>
              <a:rPr lang="en-GB" i="1" dirty="0">
                <a:latin typeface="Courier New" panose="02070309020205020404" pitchFamily="49" charset="0"/>
              </a:rPr>
              <a:t>instructions to run if the test is </a:t>
            </a:r>
            <a:r>
              <a:rPr lang="en-GB" i="1" dirty="0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br>
              <a:rPr lang="en-GB" dirty="0">
                <a:latin typeface="Courier New" panose="02070309020205020404" pitchFamily="49" charset="0"/>
              </a:rPr>
            </a:br>
            <a:r>
              <a:rPr lang="en-GB" b="1" dirty="0">
                <a:latin typeface="Courier New" panose="02070309020205020404" pitchFamily="49" charset="0"/>
              </a:rPr>
              <a:t>}</a:t>
            </a:r>
          </a:p>
          <a:p>
            <a:r>
              <a:rPr lang="en-GB" dirty="0"/>
              <a:t>------------------------------</a:t>
            </a:r>
          </a:p>
          <a:p>
            <a:r>
              <a:rPr lang="en-GB" sz="1200" b="1" dirty="0">
                <a:latin typeface="Courier New" panose="02070309020205020404" pitchFamily="49" charset="0"/>
              </a:rPr>
              <a:t>if (</a:t>
            </a:r>
            <a:r>
              <a:rPr lang="en-GB" sz="1200" dirty="0">
                <a:latin typeface="Courier New" panose="02070309020205020404" pitchFamily="49" charset="0"/>
              </a:rPr>
              <a:t> </a:t>
            </a:r>
            <a:r>
              <a:rPr lang="en-GB" sz="1200" i="1" dirty="0">
                <a:latin typeface="Courier New" panose="02070309020205020404" pitchFamily="49" charset="0"/>
              </a:rPr>
              <a:t>test </a:t>
            </a:r>
            <a:r>
              <a:rPr lang="en-GB" sz="1200" b="1" dirty="0">
                <a:latin typeface="Courier New" panose="02070309020205020404" pitchFamily="49" charset="0"/>
              </a:rPr>
              <a:t>) {</a:t>
            </a:r>
            <a:br>
              <a:rPr lang="en-GB" sz="1200" dirty="0">
                <a:latin typeface="Courier New" panose="02070309020205020404" pitchFamily="49" charset="0"/>
              </a:rPr>
            </a:br>
            <a:r>
              <a:rPr lang="en-GB" sz="1200" dirty="0">
                <a:latin typeface="Courier New" panose="02070309020205020404" pitchFamily="49" charset="0"/>
              </a:rPr>
              <a:t>    i</a:t>
            </a:r>
            <a:r>
              <a:rPr lang="en-GB" sz="1100" i="1" dirty="0">
                <a:latin typeface="Courier New" panose="02070309020205020404" pitchFamily="49" charset="0"/>
              </a:rPr>
              <a:t>nstructions</a:t>
            </a:r>
            <a:r>
              <a:rPr lang="en-GB" sz="1200" i="1" dirty="0">
                <a:latin typeface="Courier New" panose="02070309020205020404" pitchFamily="49" charset="0"/>
              </a:rPr>
              <a:t> to run if test is </a:t>
            </a:r>
            <a:r>
              <a:rPr lang="en-GB" sz="1200" i="1" dirty="0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br>
              <a:rPr lang="en-GB" sz="1200" dirty="0">
                <a:latin typeface="Courier New" panose="02070309020205020404" pitchFamily="49" charset="0"/>
              </a:rPr>
            </a:br>
            <a:r>
              <a:rPr lang="en-GB" sz="1200" b="1" dirty="0">
                <a:latin typeface="Courier New" panose="02070309020205020404" pitchFamily="49" charset="0"/>
              </a:rPr>
              <a:t>} else {</a:t>
            </a:r>
          </a:p>
          <a:p>
            <a:pPr marL="457200" lvl="1" indent="0">
              <a:buNone/>
            </a:pPr>
            <a:r>
              <a:rPr lang="en-GB" sz="1200" dirty="0">
                <a:latin typeface="Courier New" panose="02070309020205020404" pitchFamily="49" charset="0"/>
              </a:rPr>
              <a:t>    i</a:t>
            </a:r>
            <a:r>
              <a:rPr lang="en-GB" sz="1100" i="1" dirty="0">
                <a:latin typeface="Courier New" panose="02070309020205020404" pitchFamily="49" charset="0"/>
              </a:rPr>
              <a:t>nstructions to run </a:t>
            </a:r>
            <a:r>
              <a:rPr lang="en-GB" sz="1200" i="1" dirty="0">
                <a:latin typeface="Courier New" panose="02070309020205020404" pitchFamily="49" charset="0"/>
              </a:rPr>
              <a:t>if test is </a:t>
            </a:r>
            <a:r>
              <a:rPr lang="en-GB" sz="1200" i="1" dirty="0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br>
              <a:rPr lang="en-GB" sz="1200" dirty="0">
                <a:latin typeface="Courier New" panose="02070309020205020404" pitchFamily="49" charset="0"/>
              </a:rPr>
            </a:br>
            <a:r>
              <a:rPr lang="en-GB" sz="1200" b="1" dirty="0">
                <a:latin typeface="Courier New" panose="02070309020205020404" pitchFamily="49" charset="0"/>
              </a:rPr>
              <a:t>}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3209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Think of it as a fork in the road: the program chooses one path depending on the condition.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4979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example, </a:t>
            </a:r>
            <a:r>
              <a:rPr lang="en-GB" b="1" dirty="0"/>
              <a:t>age equals 18</a:t>
            </a:r>
            <a:r>
              <a:rPr lang="en-GB" dirty="0"/>
              <a:t>, written as </a:t>
            </a:r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 == 18</a:t>
            </a:r>
            <a:r>
              <a:rPr lang="en-GB" dirty="0"/>
              <a:t>, or </a:t>
            </a:r>
            <a:r>
              <a:rPr lang="en-GB" b="1" dirty="0"/>
              <a:t>place equals "London"</a:t>
            </a:r>
            <a:r>
              <a:rPr lang="en-GB" dirty="0"/>
              <a:t>, written as </a:t>
            </a:r>
            <a:r>
              <a:rPr lang="en-GB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place.equals</a:t>
            </a:r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("London")</a:t>
            </a:r>
            <a:r>
              <a:rPr lang="en-GB" dirty="0"/>
              <a:t>, can be </a:t>
            </a:r>
            <a:r>
              <a:rPr lang="en-GB" b="1" dirty="0"/>
              <a:t>true or false depending on the values stored in the variables</a:t>
            </a:r>
            <a:r>
              <a:rPr lang="en-GB" dirty="0"/>
              <a:t> (i.e. what is stored in the </a:t>
            </a:r>
            <a:r>
              <a:rPr lang="en-GB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age</a:t>
            </a:r>
            <a:r>
              <a:rPr lang="en-GB" dirty="0"/>
              <a:t> or </a:t>
            </a:r>
            <a:r>
              <a:rPr lang="en-GB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place</a:t>
            </a:r>
            <a:r>
              <a:rPr lang="en-GB" dirty="0"/>
              <a:t> box) </a:t>
            </a:r>
            <a:r>
              <a:rPr lang="en-GB" b="1" dirty="0"/>
              <a:t>when the test runs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8282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D8764-3736-51A3-475C-CFA550B78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FBA0D8-F70F-F998-39FD-7239507298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7DCC17-7651-DB54-B680-452FD1B28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7C3233-F070-0B1F-9372-85FC348BC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556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9361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0921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C0A74-FE68-9BA9-DDA1-980109CAC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67A50-8529-FF6C-E930-9AB7F2FF7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58F345-05FF-FF11-F801-4A79778D9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FB5E28-219A-46FD-4B9F-F973E7C7B7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7686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7BDEE-1089-8CAF-2E12-AB94079D0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C73D66-E067-9053-D1D0-0C6AFDAA1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B4209-63B7-866B-B99E-8C0D30E1A5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3620F-2BA3-1067-5808-6C5637339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0574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9168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1279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Switch Case – Curly Braces</a:t>
            </a:r>
          </a:p>
          <a:p>
            <a:r>
              <a:rPr lang="en-GB" dirty="0"/>
              <a:t>Notice the </a:t>
            </a:r>
            <a:r>
              <a:rPr lang="en-GB" b="1" dirty="0"/>
              <a:t>lack of { … }</a:t>
            </a:r>
            <a:r>
              <a:rPr lang="en-GB" dirty="0"/>
              <a:t> around the instructions in each case block.</a:t>
            </a:r>
          </a:p>
          <a:p>
            <a:r>
              <a:rPr lang="en-GB" b="1" dirty="0"/>
              <a:t>Braces are not required</a:t>
            </a:r>
            <a:r>
              <a:rPr lang="en-GB" dirty="0"/>
              <a:t> in a case unless you need to create a </a:t>
            </a:r>
            <a:r>
              <a:rPr lang="en-GB" b="1" dirty="0"/>
              <a:t>separate scope</a:t>
            </a:r>
            <a:r>
              <a:rPr lang="en-GB" dirty="0"/>
              <a:t> (e.g., to declare local variables that don’t conflict with other cases).</a:t>
            </a:r>
          </a:p>
          <a:p>
            <a:r>
              <a:rPr lang="en-GB" dirty="0"/>
              <a:t>Most of the time, </a:t>
            </a:r>
            <a:r>
              <a:rPr lang="en-GB" b="1" dirty="0"/>
              <a:t>keep it simple without braces</a:t>
            </a:r>
            <a:r>
              <a:rPr lang="en-GB" dirty="0"/>
              <a:t>.</a:t>
            </a:r>
          </a:p>
          <a:p>
            <a:r>
              <a:rPr lang="en-GB" dirty="0"/>
              <a:t>💡 </a:t>
            </a:r>
            <a:r>
              <a:rPr lang="en-GB" b="1" dirty="0"/>
              <a:t>Tip:</a:t>
            </a:r>
            <a:r>
              <a:rPr lang="en-GB" dirty="0"/>
              <a:t> Use braces only when necessary — otherwise the code is cleaner and easier to read.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9609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2388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FE87-B511-9549-EEB7-EB8AA5385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52FCB5-6D5A-881D-F7D2-7B9B461F4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03D6EF-C998-C8F4-9E74-73C34371F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F75E0-88D1-7399-8B29-B5BDBDDB7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51126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39012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7322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105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23AAB-CD05-B100-8112-89C7A589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3FBEC-2157-113D-3AA3-8A620F032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BD3D1-E91A-50C5-6E37-B725D9DC2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A4F31-CE99-C998-F3CA-4421D67783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8805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2211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7128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1385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9B05-1EF1-B9B2-5AAC-AE34BD953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8BFE83-2638-BCBC-5C27-1B7D54343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A01B0-8CC7-CE3E-BA97-DAD966BAB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DBC22B-FF0B-9A9D-BE18-33FBC5E33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8587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85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04616"/>
          </a:xfrm>
        </p:spPr>
        <p:txBody>
          <a:bodyPr anchor="b"/>
          <a:lstStyle>
            <a:lvl1pPr algn="ctr"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66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+mj-lt"/>
                <a:cs typeface="Courier New" panose="02070309020205020404" pitchFamily="49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61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tint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431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100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0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16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541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80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8105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creensho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24" y="457200"/>
            <a:ext cx="3932237" cy="1600200"/>
          </a:xfrm>
        </p:spPr>
        <p:txBody>
          <a:bodyPr anchor="t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33964" y="457201"/>
            <a:ext cx="7234364" cy="54086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724" y="2057400"/>
            <a:ext cx="3932237" cy="38115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31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50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2023 CI401 week102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14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11/10/2021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2023 CI401 week102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19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Courier New" panose="02070309020205020404" pitchFamily="49" charset="0"/>
          <a:ea typeface="+mj-ea"/>
          <a:cs typeface="Courier New" panose="020703090202050204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365" y="729641"/>
            <a:ext cx="11654725" cy="5398718"/>
          </a:xfrm>
        </p:spPr>
        <p:txBody>
          <a:bodyPr>
            <a:normAutofit/>
          </a:bodyPr>
          <a:lstStyle/>
          <a:p>
            <a:r>
              <a:rPr lang="en-GB" sz="5400" dirty="0"/>
              <a:t>CI401</a:t>
            </a:r>
            <a:br>
              <a:rPr lang="en-GB" sz="5400" dirty="0"/>
            </a:br>
            <a:r>
              <a:rPr lang="en-GB" sz="5400" dirty="0"/>
              <a:t>Introduction to programming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 </a:t>
            </a:r>
            <a:r>
              <a:rPr lang="en-GB" sz="4800" dirty="0"/>
              <a:t>Enhanced for Loop </a:t>
            </a:r>
            <a:br>
              <a:rPr lang="en-GB" sz="4800" dirty="0"/>
            </a:br>
            <a:r>
              <a:rPr lang="en-GB" sz="4800" dirty="0"/>
              <a:t>&amp; </a:t>
            </a:r>
            <a:br>
              <a:rPr lang="en-GB" sz="4800" dirty="0"/>
            </a:br>
            <a:r>
              <a:rPr lang="en-GB" sz="4800" dirty="0"/>
              <a:t>Making Choices</a:t>
            </a:r>
          </a:p>
        </p:txBody>
      </p:sp>
    </p:spTree>
    <p:extLst>
      <p:ext uri="{BB962C8B-B14F-4D97-AF65-F5344CB8AC3E}">
        <p14:creationId xmlns:p14="http://schemas.microsoft.com/office/powerpoint/2010/main" val="3592193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6F8C82-AAEB-4BF0-B7A2-0AAAD183E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Learning Outcomes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E36A68B-0FFC-4AC9-8A10-4DB7B34DC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26535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Understand the </a:t>
            </a:r>
            <a:r>
              <a:rPr lang="en-GB" b="1" dirty="0"/>
              <a:t>three basic control structures</a:t>
            </a:r>
            <a:r>
              <a:rPr lang="en-GB" dirty="0"/>
              <a:t> in programming. 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Use the </a:t>
            </a:r>
            <a:r>
              <a:rPr lang="en-GB" b="1" dirty="0"/>
              <a:t>enhanced for loop</a:t>
            </a:r>
            <a:r>
              <a:rPr lang="en-GB" dirty="0"/>
              <a:t> to </a:t>
            </a:r>
            <a:r>
              <a:rPr lang="en-GB" b="1" dirty="0"/>
              <a:t>repeat actions</a:t>
            </a:r>
            <a:r>
              <a:rPr lang="en-GB" dirty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b="1" dirty="0"/>
              <a:t>Making choices</a:t>
            </a:r>
            <a:r>
              <a:rPr lang="en-GB" dirty="0"/>
              <a:t> </a:t>
            </a:r>
          </a:p>
          <a:p>
            <a:pPr marL="684000" lvl="0">
              <a:lnSpc>
                <a:spcPct val="100000"/>
              </a:lnSpc>
              <a:spcBef>
                <a:spcPts val="600"/>
              </a:spcBef>
            </a:pPr>
            <a:r>
              <a:rPr lang="en-GB" dirty="0">
                <a:latin typeface="+mn-lt"/>
              </a:rPr>
              <a:t>Apply </a:t>
            </a:r>
            <a:r>
              <a:rPr lang="en-GB" b="1" dirty="0">
                <a:latin typeface="+mn-lt"/>
              </a:rPr>
              <a:t>if-else </a:t>
            </a:r>
            <a:r>
              <a:rPr lang="en-GB" dirty="0">
                <a:latin typeface="+mn-lt"/>
              </a:rPr>
              <a:t>statements to control which code is executed. </a:t>
            </a:r>
          </a:p>
          <a:p>
            <a:pPr marL="684000" lvl="0">
              <a:lnSpc>
                <a:spcPct val="100000"/>
              </a:lnSpc>
              <a:spcBef>
                <a:spcPts val="600"/>
              </a:spcBef>
            </a:pPr>
            <a:r>
              <a:rPr lang="en-GB" dirty="0">
                <a:latin typeface="+mn-lt"/>
              </a:rPr>
              <a:t>Use </a:t>
            </a:r>
            <a:r>
              <a:rPr lang="en-GB" b="1" dirty="0">
                <a:latin typeface="+mn-lt"/>
              </a:rPr>
              <a:t>switch-case </a:t>
            </a:r>
            <a:r>
              <a:rPr lang="en-GB" dirty="0">
                <a:latin typeface="+mn-lt"/>
              </a:rPr>
              <a:t>statements to handle </a:t>
            </a:r>
            <a:r>
              <a:rPr lang="en-GB" b="1" dirty="0">
                <a:latin typeface="+mn-lt"/>
              </a:rPr>
              <a:t>multiple choices</a:t>
            </a:r>
            <a:r>
              <a:rPr lang="en-GB" dirty="0">
                <a:latin typeface="+mn-lt"/>
              </a:rPr>
              <a:t> based on a value. 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Combine these features with what you’ve learned so far to create </a:t>
            </a:r>
            <a:r>
              <a:rPr lang="en-GB" b="1" dirty="0"/>
              <a:t>more interactive programs</a:t>
            </a:r>
            <a:r>
              <a:rPr lang="en-GB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6E3BC-E599-49E1-948F-0C788DF3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02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282DD-4D59-1E3A-1FA1-4371891AF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Three Basic Control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739AA-0075-2B44-1DE4-544FA78F8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4" y="1690688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GB" dirty="0"/>
              <a:t>Every program, no matter how complex, is built from just three types of control structures (basic unit of programming logic):</a:t>
            </a:r>
          </a:p>
          <a:p>
            <a:pPr marL="684000">
              <a:lnSpc>
                <a:spcPct val="110000"/>
              </a:lnSpc>
            </a:pPr>
            <a:r>
              <a:rPr lang="en-GB" b="1" dirty="0">
                <a:latin typeface="+mn-lt"/>
              </a:rPr>
              <a:t>Sequence</a:t>
            </a:r>
            <a:r>
              <a:rPr lang="en-GB" dirty="0">
                <a:latin typeface="+mn-lt"/>
              </a:rPr>
              <a:t> → perform actions in order, step by step, with no skipping.</a:t>
            </a:r>
          </a:p>
          <a:p>
            <a:pPr marL="684000">
              <a:lnSpc>
                <a:spcPct val="110000"/>
              </a:lnSpc>
            </a:pPr>
            <a:r>
              <a:rPr lang="en-GB" b="1" dirty="0">
                <a:latin typeface="+mn-lt"/>
              </a:rPr>
              <a:t>Selection (Decision)</a:t>
            </a:r>
            <a:r>
              <a:rPr lang="en-GB" dirty="0">
                <a:latin typeface="+mn-lt"/>
              </a:rPr>
              <a:t> → ask a question and choose one of several possible actions (e.g., </a:t>
            </a:r>
            <a:r>
              <a:rPr lang="en-GB" i="1" dirty="0">
                <a:latin typeface="+mn-lt"/>
              </a:rPr>
              <a:t>if…else</a:t>
            </a:r>
            <a:r>
              <a:rPr lang="en-GB" dirty="0">
                <a:latin typeface="+mn-lt"/>
              </a:rPr>
              <a:t>, </a:t>
            </a:r>
            <a:r>
              <a:rPr lang="en-GB" i="1" dirty="0">
                <a:latin typeface="+mn-lt"/>
              </a:rPr>
              <a:t>switch…case</a:t>
            </a:r>
            <a:r>
              <a:rPr lang="en-GB" dirty="0">
                <a:latin typeface="+mn-lt"/>
              </a:rPr>
              <a:t>).</a:t>
            </a:r>
          </a:p>
          <a:p>
            <a:pPr marL="684000">
              <a:lnSpc>
                <a:spcPct val="110000"/>
              </a:lnSpc>
            </a:pPr>
            <a:r>
              <a:rPr lang="en-GB" b="1" dirty="0">
                <a:latin typeface="+mn-lt"/>
              </a:rPr>
              <a:t>Loop (Repetition)</a:t>
            </a:r>
            <a:r>
              <a:rPr lang="en-GB" dirty="0">
                <a:latin typeface="+mn-lt"/>
              </a:rPr>
              <a:t> → repeat actions.</a:t>
            </a:r>
          </a:p>
          <a:p>
            <a:pPr>
              <a:lnSpc>
                <a:spcPct val="110000"/>
              </a:lnSpc>
            </a:pPr>
            <a:r>
              <a:rPr lang="en-GB" i="1" dirty="0"/>
              <a:t>These three structures form the backbone of all programming logic.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3EC23-5B45-E324-F467-44105BA2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332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4493-6953-1AF8-F96D-26F5F8BF3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533" y="235131"/>
            <a:ext cx="10515600" cy="1147586"/>
          </a:xfrm>
        </p:spPr>
        <p:txBody>
          <a:bodyPr>
            <a:normAutofit/>
          </a:bodyPr>
          <a:lstStyle/>
          <a:p>
            <a:r>
              <a:rPr lang="en-GB" sz="4000" dirty="0"/>
              <a:t>Our First Program: HelloWorld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66DCA-3306-0A58-74EC-4B1D3A71E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274" y="1382717"/>
            <a:ext cx="6140154" cy="5338758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/>
              <a:t>What you see is mostly Java code.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/>
              <a:t>The colours and layout make the code easier to read.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b="1" dirty="0"/>
              <a:t>For now, focus on the key instruction:</a:t>
            </a:r>
            <a:br>
              <a:rPr lang="en-GB" sz="2400" b="1" dirty="0"/>
            </a:br>
            <a:r>
              <a:rPr lang="en-GB" sz="2400" b="1" dirty="0" err="1"/>
              <a:t>System.out.println</a:t>
            </a:r>
            <a:r>
              <a:rPr lang="en-GB" sz="2400" b="1" dirty="0"/>
              <a:t>("Hello World");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/>
              <a:t>This instruction tells Java to </a:t>
            </a:r>
            <a:r>
              <a:rPr lang="en-GB" sz="2400" b="1" dirty="0"/>
              <a:t>display Hello World on the screen</a:t>
            </a:r>
            <a:r>
              <a:rPr lang="en-GB" sz="2400" dirty="0"/>
              <a:t>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b="1" dirty="0"/>
              <a:t>📦</a:t>
            </a:r>
            <a:r>
              <a:rPr lang="en-GB" sz="2400" dirty="0"/>
              <a:t>The </a:t>
            </a:r>
            <a:r>
              <a:rPr lang="en-GB" sz="2400" b="1" dirty="0"/>
              <a:t>accompanying project </a:t>
            </a:r>
            <a:r>
              <a:rPr lang="en-GB" sz="2400" dirty="0"/>
              <a:t>code includes </a:t>
            </a:r>
            <a:r>
              <a:rPr lang="en-GB" sz="2400" b="1" dirty="0"/>
              <a:t>comments that explain what you are seeing</a:t>
            </a:r>
            <a:r>
              <a:rPr lang="en-GB" sz="2400" dirty="0"/>
              <a:t> and highlight a few useful things to notice.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dirty="0"/>
              <a:t>You do not need to understand all of the code yet - we will learn about it step by step.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0B8D3-4974-A3AC-840E-9C0C7F81F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9EC381-BD4C-2A47-FC0D-39FD1C0B4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1132" y="1993200"/>
            <a:ext cx="5111045" cy="2300848"/>
          </a:xfrm>
          <a:prstGeom prst="rect">
            <a:avLst/>
          </a:prstGeom>
        </p:spPr>
      </p:pic>
      <p:cxnSp>
        <p:nvCxnSpPr>
          <p:cNvPr id="8" name="Straight Arrow Connector 7" descr="Arrow pointing to default block">
            <a:extLst>
              <a:ext uri="{FF2B5EF4-FFF2-40B4-BE49-F238E27FC236}">
                <a16:creationId xmlns:a16="http://schemas.microsoft.com/office/drawing/2014/main" id="{311ACA15-FBB9-6577-B779-9DD94C3D45C3}"/>
              </a:ext>
            </a:extLst>
          </p:cNvPr>
          <p:cNvCxnSpPr>
            <a:cxnSpLocks/>
          </p:cNvCxnSpPr>
          <p:nvPr/>
        </p:nvCxnSpPr>
        <p:spPr>
          <a:xfrm>
            <a:off x="6785112" y="2928239"/>
            <a:ext cx="879552" cy="0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929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9A8514-4F2F-477B-9ED4-8115C7F5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444" y="615392"/>
            <a:ext cx="11213112" cy="883920"/>
          </a:xfrm>
        </p:spPr>
        <p:txBody>
          <a:bodyPr>
            <a:noAutofit/>
          </a:bodyPr>
          <a:lstStyle/>
          <a:p>
            <a:r>
              <a:rPr lang="en-GB" sz="4000" dirty="0"/>
              <a:t>From HelloWorld to HelloBrighton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758FAA-63CF-4A08-8173-80AAED96A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724" y="1849581"/>
            <a:ext cx="5020130" cy="3811588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Now, instead of printing a single message, let’s print </a:t>
            </a:r>
            <a:r>
              <a:rPr lang="en-GB" b="1" dirty="0">
                <a:latin typeface="+mj-lt"/>
              </a:rPr>
              <a:t>a list of places</a:t>
            </a:r>
            <a:r>
              <a:rPr lang="en-GB" dirty="0">
                <a:latin typeface="+mj-lt"/>
              </a:rPr>
              <a:t>.</a:t>
            </a:r>
          </a:p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This moves us from one instruction towards repeating a set of instructions. ➡️</a:t>
            </a:r>
          </a:p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🤔 </a:t>
            </a:r>
            <a:r>
              <a:rPr lang="en-GB" b="1" dirty="0">
                <a:latin typeface="+mj-lt"/>
              </a:rPr>
              <a:t>Putting our lazy hat on</a:t>
            </a:r>
            <a:r>
              <a:rPr lang="en-GB" dirty="0">
                <a:latin typeface="+mj-lt"/>
              </a:rPr>
              <a:t>, what do you notice?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8CC2E-886F-47FE-825B-D89ACA85C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73DCAC-2AFB-2E45-235F-4509778E5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5345" y="2060465"/>
            <a:ext cx="6477476" cy="317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65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9A8514-4F2F-477B-9ED4-8115C7F5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61" y="468746"/>
            <a:ext cx="11296240" cy="941964"/>
          </a:xfrm>
        </p:spPr>
        <p:txBody>
          <a:bodyPr>
            <a:noAutofit/>
          </a:bodyPr>
          <a:lstStyle/>
          <a:p>
            <a:r>
              <a:rPr lang="en-GB" sz="4000" dirty="0"/>
              <a:t>HelloBrighton: Spotting Duplication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758FAA-63CF-4A08-8173-80AAED96A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1828" y="1859266"/>
            <a:ext cx="5766889" cy="3811588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We asked the computer to print four things instead of just one</a:t>
            </a:r>
          </a:p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But this is not a great way to do this - lots of repetition</a:t>
            </a:r>
          </a:p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We typed 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System.out.println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(“Hello”) </a:t>
            </a:r>
            <a:r>
              <a:rPr lang="en-GB" dirty="0">
                <a:latin typeface="+mj-lt"/>
              </a:rPr>
              <a:t>four times! </a:t>
            </a:r>
          </a:p>
          <a:p>
            <a:pPr marL="230400" indent="-2304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🤔 Wouldn’t it be better to say</a:t>
            </a:r>
            <a:br>
              <a:rPr lang="en-GB" dirty="0">
                <a:latin typeface="+mj-lt"/>
              </a:rPr>
            </a:br>
            <a:r>
              <a:rPr lang="en-GB" dirty="0">
                <a:solidFill>
                  <a:srgbClr val="FF0000"/>
                </a:solidFill>
                <a:latin typeface="+mj-lt"/>
              </a:rPr>
              <a:t>Here is a list of places, say “Hello” to each one </a:t>
            </a:r>
            <a:r>
              <a:rPr lang="en-GB" dirty="0">
                <a:latin typeface="+mj-lt"/>
              </a:rPr>
              <a:t>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8CC2E-886F-47FE-825B-D89ACA85C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6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A4C77B-FA0C-8730-1897-6E17D8933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69"/>
          <a:stretch>
            <a:fillRect/>
          </a:stretch>
        </p:blipFill>
        <p:spPr>
          <a:xfrm>
            <a:off x="6263284" y="2093040"/>
            <a:ext cx="5319117" cy="33440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2EDF3E-FEA4-AAB1-82BB-56EBE60B6472}"/>
              </a:ext>
            </a:extLst>
          </p:cNvPr>
          <p:cNvSpPr/>
          <p:nvPr/>
        </p:nvSpPr>
        <p:spPr>
          <a:xfrm>
            <a:off x="6830960" y="3428999"/>
            <a:ext cx="3581859" cy="8878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365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1284EFB-1736-42B2-ABCE-AF855077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3548"/>
            <a:ext cx="10515600" cy="858986"/>
          </a:xfrm>
        </p:spPr>
        <p:txBody>
          <a:bodyPr>
            <a:normAutofit/>
          </a:bodyPr>
          <a:lstStyle/>
          <a:p>
            <a:r>
              <a:rPr lang="en-GB" sz="4000" dirty="0"/>
              <a:t>Good programmers are lazy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82B49AD-131B-4ABC-9392-F3D480900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102" y="1721135"/>
            <a:ext cx="11091530" cy="477173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dirty="0"/>
              <a:t>Programmers don’t like doing anything more than once</a:t>
            </a:r>
          </a:p>
          <a:p>
            <a:pPr>
              <a:lnSpc>
                <a:spcPct val="120000"/>
              </a:lnSpc>
            </a:pPr>
            <a:r>
              <a:rPr lang="en-GB" dirty="0"/>
              <a:t>Whenever you find yourself repeating something in your code, you should think “Is there a way of doing this without repeating myself?”</a:t>
            </a:r>
          </a:p>
          <a:p>
            <a:pPr>
              <a:lnSpc>
                <a:spcPct val="120000"/>
              </a:lnSpc>
            </a:pPr>
            <a:r>
              <a:rPr lang="en-GB" dirty="0"/>
              <a:t>Lots of the programming techniques we will learn are ways to avoid repeating ourselves – ways of being lazy🥳</a:t>
            </a:r>
          </a:p>
          <a:p>
            <a:pPr>
              <a:lnSpc>
                <a:spcPct val="120000"/>
              </a:lnSpc>
            </a:pPr>
            <a:r>
              <a:rPr lang="en-GB" dirty="0"/>
              <a:t>In this section we will look at one of the most important ways - </a:t>
            </a:r>
            <a:r>
              <a:rPr lang="en-GB" b="1" dirty="0">
                <a:solidFill>
                  <a:srgbClr val="FF0000"/>
                </a:solidFill>
              </a:rPr>
              <a:t>loops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A58BC-3C41-4344-B760-CD457B134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906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DC3BD73-6DEF-4AF3-86B3-ACBC124D3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Loops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2B7BC4F-C5C4-4B55-AB7A-DB940BEC3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F4E4B-103F-4191-B5BD-DE39F563F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099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3FD08-FB22-9534-0CC2-52D80591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A Little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02F82-1ECB-5FD5-C842-3AC166975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GB" dirty="0"/>
              <a:t>If you are new to variables and types, a short introduction is available to help you with this section. See the slide “</a:t>
            </a:r>
            <a:r>
              <a:rPr lang="en-GB" b="1" dirty="0"/>
              <a:t>Variables and Types - The Basics</a:t>
            </a:r>
            <a:r>
              <a:rPr lang="en-GB" dirty="0"/>
              <a:t>”.</a:t>
            </a:r>
          </a:p>
          <a:p>
            <a:pPr>
              <a:lnSpc>
                <a:spcPct val="120000"/>
              </a:lnSpc>
            </a:pPr>
            <a:r>
              <a:rPr lang="en-GB" dirty="0"/>
              <a:t>It covers just the basics you need to understand the examples here. It is not a full introduction to variables and types - we will cover these properly later in the module.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421EB-881B-F74B-88DC-6C9528747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553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AF62E-5D6F-3A62-EEF1-93CF0557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🔄</a:t>
            </a:r>
            <a:r>
              <a:rPr lang="en-US" altLang="en-US" sz="4000" dirty="0"/>
              <a:t>Loop Structure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5C20D-A27F-55C2-EF54-BCC7CDBF7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110" y="2123174"/>
            <a:ext cx="5756564" cy="3526684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GB" dirty="0"/>
              <a:t>Also called </a:t>
            </a:r>
            <a:r>
              <a:rPr lang="en-GB" b="1" dirty="0"/>
              <a:t>repetition</a:t>
            </a:r>
            <a:r>
              <a:rPr lang="en-GB" dirty="0"/>
              <a:t> or </a:t>
            </a:r>
            <a:r>
              <a:rPr lang="en-GB" b="1" dirty="0"/>
              <a:t>iteration</a:t>
            </a:r>
            <a:r>
              <a:rPr lang="en-GB" dirty="0"/>
              <a:t> </a:t>
            </a:r>
          </a:p>
          <a:p>
            <a:pPr lvl="0">
              <a:lnSpc>
                <a:spcPct val="100000"/>
              </a:lnSpc>
            </a:pPr>
            <a:r>
              <a:rPr lang="en-GB" dirty="0"/>
              <a:t>A loop </a:t>
            </a:r>
            <a:r>
              <a:rPr lang="en-GB" b="1" dirty="0"/>
              <a:t>repeats a set of actions</a:t>
            </a:r>
            <a:r>
              <a:rPr lang="en-GB" dirty="0"/>
              <a:t>. </a:t>
            </a:r>
          </a:p>
          <a:p>
            <a:pPr lvl="0">
              <a:lnSpc>
                <a:spcPct val="100000"/>
              </a:lnSpc>
            </a:pPr>
            <a:r>
              <a:rPr lang="en-GB" dirty="0"/>
              <a:t>For some loops, a </a:t>
            </a:r>
            <a:r>
              <a:rPr lang="en-GB" b="1" dirty="0"/>
              <a:t>condition determines whether the repetition continues</a:t>
            </a:r>
            <a:r>
              <a:rPr lang="en-GB" dirty="0"/>
              <a:t>. If the condition becomes false, the loop stops.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90ABF-3C1B-24F6-52AC-79DE09C5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10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C011B-8C1A-C21B-81C8-C768E783F011}"/>
              </a:ext>
            </a:extLst>
          </p:cNvPr>
          <p:cNvSpPr txBox="1"/>
          <p:nvPr/>
        </p:nvSpPr>
        <p:spPr>
          <a:xfrm>
            <a:off x="8048714" y="5233426"/>
            <a:ext cx="32302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A common loop structure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DEE7A9-31B3-2172-ECAC-32F33DBD0873}"/>
              </a:ext>
            </a:extLst>
          </p:cNvPr>
          <p:cNvGrpSpPr/>
          <p:nvPr/>
        </p:nvGrpSpPr>
        <p:grpSpPr>
          <a:xfrm>
            <a:off x="6772589" y="2413722"/>
            <a:ext cx="5156287" cy="2619649"/>
            <a:chOff x="6732395" y="2123173"/>
            <a:chExt cx="5156287" cy="261964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4CD2B91-12A2-A7F0-416E-4EA904133C62}"/>
                </a:ext>
              </a:extLst>
            </p:cNvPr>
            <p:cNvSpPr/>
            <p:nvPr/>
          </p:nvSpPr>
          <p:spPr>
            <a:xfrm>
              <a:off x="6732395" y="2123173"/>
              <a:ext cx="5156287" cy="261964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7E59182-35B2-5739-8699-8D67D608D36E}"/>
                </a:ext>
              </a:extLst>
            </p:cNvPr>
            <p:cNvCxnSpPr>
              <a:cxnSpLocks/>
            </p:cNvCxnSpPr>
            <p:nvPr/>
          </p:nvCxnSpPr>
          <p:spPr>
            <a:xfrm>
              <a:off x="8722422" y="3639489"/>
              <a:ext cx="90120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38CD5214-3B6E-B299-5460-4BC4ED02D2B0}"/>
                </a:ext>
              </a:extLst>
            </p:cNvPr>
            <p:cNvSpPr/>
            <p:nvPr/>
          </p:nvSpPr>
          <p:spPr>
            <a:xfrm>
              <a:off x="7073787" y="3322242"/>
              <a:ext cx="1503440" cy="598714"/>
            </a:xfrm>
            <a:prstGeom prst="diamond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40AE469-6116-A6EB-C23E-A9230ACFE791}"/>
                </a:ext>
              </a:extLst>
            </p:cNvPr>
            <p:cNvCxnSpPr>
              <a:cxnSpLocks/>
            </p:cNvCxnSpPr>
            <p:nvPr/>
          </p:nvCxnSpPr>
          <p:spPr>
            <a:xfrm>
              <a:off x="7841937" y="2533880"/>
              <a:ext cx="0" cy="7883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6A89B8F-E87D-BB2E-910B-EC0CBC948D4E}"/>
                </a:ext>
              </a:extLst>
            </p:cNvPr>
            <p:cNvCxnSpPr>
              <a:cxnSpLocks/>
            </p:cNvCxnSpPr>
            <p:nvPr/>
          </p:nvCxnSpPr>
          <p:spPr>
            <a:xfrm>
              <a:off x="7841937" y="3928439"/>
              <a:ext cx="0" cy="527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3AB0288-C3BE-DC5F-4329-3D9B4AAF78D1}"/>
                </a:ext>
              </a:extLst>
            </p:cNvPr>
            <p:cNvSpPr txBox="1"/>
            <p:nvPr/>
          </p:nvSpPr>
          <p:spPr>
            <a:xfrm>
              <a:off x="7841375" y="3992264"/>
              <a:ext cx="7358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false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B25C1E0-77DC-8D84-0D46-3767324F3A8D}"/>
                </a:ext>
              </a:extLst>
            </p:cNvPr>
            <p:cNvSpPr txBox="1"/>
            <p:nvPr/>
          </p:nvSpPr>
          <p:spPr>
            <a:xfrm>
              <a:off x="8867516" y="3270807"/>
              <a:ext cx="90120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true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8B8D7F9-7431-730A-9B0E-F2A2B1E669D5}"/>
                </a:ext>
              </a:extLst>
            </p:cNvPr>
            <p:cNvCxnSpPr>
              <a:cxnSpLocks/>
            </p:cNvCxnSpPr>
            <p:nvPr/>
          </p:nvCxnSpPr>
          <p:spPr>
            <a:xfrm>
              <a:off x="10729683" y="3639489"/>
              <a:ext cx="90120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4E6C28C-E563-625A-3BE8-3CE5ECF2E9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1375" y="2817721"/>
              <a:ext cx="3789515" cy="115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5556931-1567-9CF9-EFC4-F825C9A30A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30890" y="2811324"/>
              <a:ext cx="0" cy="82816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A108CAE-49D0-4BF5-4B36-5148BD02BDA1}"/>
                </a:ext>
              </a:extLst>
            </p:cNvPr>
            <p:cNvSpPr/>
            <p:nvPr/>
          </p:nvSpPr>
          <p:spPr>
            <a:xfrm>
              <a:off x="9623629" y="3439434"/>
              <a:ext cx="155665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</a:rPr>
                <a:t>Loop body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877FD80-A90B-21B0-850F-4AD2773ED656}"/>
                </a:ext>
              </a:extLst>
            </p:cNvPr>
            <p:cNvSpPr txBox="1"/>
            <p:nvPr/>
          </p:nvSpPr>
          <p:spPr>
            <a:xfrm>
              <a:off x="7178567" y="3393550"/>
              <a:ext cx="132561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200" dirty="0"/>
                <a:t>condition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3814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121C7-0452-7273-A03A-D33E0B89D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Loops in Java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8D62F-9CA9-20F8-DB7A-599CB0877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690688"/>
            <a:ext cx="1153287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Java provides four kinds of loops. They don't all work in exactly the same way:</a:t>
            </a:r>
            <a:endParaRPr lang="en-GB" b="1" dirty="0"/>
          </a:p>
          <a:p>
            <a:pPr marL="684000">
              <a:lnSpc>
                <a:spcPct val="100000"/>
              </a:lnSpc>
            </a:pPr>
            <a:r>
              <a:rPr lang="en-GB" dirty="0">
                <a:latin typeface="+mn-lt"/>
              </a:rPr>
              <a:t>enhanced for (for-each) → loop through items in a collection/array</a:t>
            </a:r>
          </a:p>
          <a:p>
            <a:pPr marL="684000">
              <a:lnSpc>
                <a:spcPct val="100000"/>
              </a:lnSpc>
            </a:pPr>
            <a:r>
              <a:rPr lang="en-GB" dirty="0">
                <a:latin typeface="+mn-lt"/>
              </a:rPr>
              <a:t>for → repeat a block a fixed number of times</a:t>
            </a:r>
          </a:p>
          <a:p>
            <a:pPr marL="684000">
              <a:lnSpc>
                <a:spcPct val="100000"/>
              </a:lnSpc>
            </a:pPr>
            <a:r>
              <a:rPr lang="en-GB" dirty="0">
                <a:latin typeface="+mn-lt"/>
              </a:rPr>
              <a:t>while → repeat while a condition is true (test before running)</a:t>
            </a:r>
          </a:p>
          <a:p>
            <a:pPr marL="684000">
              <a:lnSpc>
                <a:spcPct val="100000"/>
              </a:lnSpc>
            </a:pPr>
            <a:r>
              <a:rPr lang="en-GB" dirty="0">
                <a:latin typeface="+mn-lt"/>
              </a:rPr>
              <a:t>do while → repeat while a condition is true (test after running)</a:t>
            </a:r>
          </a:p>
          <a:p>
            <a:pPr marL="45540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DA8AA-6591-657F-5567-EFA024B69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050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AF5B6-B43E-AE1F-244C-67797243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98" y="350297"/>
            <a:ext cx="10515600" cy="882763"/>
          </a:xfrm>
        </p:spPr>
        <p:txBody>
          <a:bodyPr>
            <a:normAutofit/>
          </a:bodyPr>
          <a:lstStyle/>
          <a:p>
            <a:r>
              <a:rPr lang="en-GB" sz="4000" dirty="0"/>
              <a:t>Enhanced For Loop (for-each loop)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21F40-CDCF-5F27-F203-CD352D5C2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076" y="1358972"/>
            <a:ext cx="11235847" cy="19565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600" dirty="0"/>
              <a:t>Used to iterate through an array or a collection, one element at a time.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600" dirty="0"/>
              <a:t>Simpler and safer than a normal for loop when you just want to read items.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600" dirty="0"/>
              <a:t>Notice the </a:t>
            </a:r>
            <a:r>
              <a:rPr lang="en-GB" sz="2600" b="1" dirty="0"/>
              <a:t>pair of curly brackets</a:t>
            </a:r>
            <a:r>
              <a:rPr lang="en-GB" sz="2600" dirty="0"/>
              <a:t> </a:t>
            </a:r>
            <a:r>
              <a:rPr lang="en-GB" sz="2600" b="1" dirty="0"/>
              <a:t>{ }</a:t>
            </a:r>
            <a:r>
              <a:rPr lang="en-GB" sz="2600" dirty="0"/>
              <a:t> around the loop body.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600" b="1" dirty="0"/>
              <a:t>Syntax</a:t>
            </a:r>
            <a:r>
              <a:rPr lang="en-GB" sz="2600" dirty="0"/>
              <a:t>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861A1-B947-AE9F-4CB7-DD80EB0E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12</a:t>
            </a:fld>
            <a:endParaRPr lang="en-GB"/>
          </a:p>
        </p:txBody>
      </p:sp>
      <p:sp>
        <p:nvSpPr>
          <p:cNvPr id="5" name="矩形 3">
            <a:extLst>
              <a:ext uri="{FF2B5EF4-FFF2-40B4-BE49-F238E27FC236}">
                <a16:creationId xmlns:a16="http://schemas.microsoft.com/office/drawing/2014/main" id="{DAB94CBB-2603-0122-E105-E029022BE5E5}"/>
              </a:ext>
            </a:extLst>
          </p:cNvPr>
          <p:cNvSpPr/>
          <p:nvPr/>
        </p:nvSpPr>
        <p:spPr>
          <a:xfrm>
            <a:off x="2164714" y="3315560"/>
            <a:ext cx="6918455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  <a:cs typeface="Times New Roman" pitchFamily="18" charset="0"/>
              </a:rPr>
              <a:t>for</a:t>
            </a:r>
            <a:r>
              <a:rPr lang="en-GB" sz="2800" dirty="0">
                <a:cs typeface="Times New Roman" pitchFamily="18" charset="0"/>
              </a:rPr>
              <a:t> </a:t>
            </a:r>
            <a:r>
              <a:rPr lang="en-GB" sz="2800" dirty="0">
                <a:solidFill>
                  <a:srgbClr val="00B050"/>
                </a:solidFill>
                <a:cs typeface="Times New Roman" pitchFamily="18" charset="0"/>
              </a:rPr>
              <a:t>(</a:t>
            </a:r>
            <a:r>
              <a:rPr lang="en-GB" sz="2800" dirty="0" err="1">
                <a:cs typeface="Times New Roman" pitchFamily="18" charset="0"/>
              </a:rPr>
              <a:t>dataType</a:t>
            </a:r>
            <a:r>
              <a:rPr lang="en-GB" sz="2800" dirty="0">
                <a:cs typeface="Times New Roman" pitchFamily="18" charset="0"/>
              </a:rPr>
              <a:t> variable : arrayOrCollection</a:t>
            </a:r>
            <a:r>
              <a:rPr lang="en-GB" sz="2800" dirty="0">
                <a:solidFill>
                  <a:srgbClr val="00B050"/>
                </a:solidFill>
                <a:cs typeface="Times New Roman" pitchFamily="18" charset="0"/>
              </a:rPr>
              <a:t>)</a:t>
            </a:r>
            <a:r>
              <a:rPr lang="en-GB" sz="2800" dirty="0">
                <a:cs typeface="Times New Roman" pitchFamily="18" charset="0"/>
              </a:rPr>
              <a:t> </a:t>
            </a:r>
            <a:r>
              <a:rPr lang="en-GB" sz="2800" dirty="0">
                <a:solidFill>
                  <a:srgbClr val="FF0000"/>
                </a:solidFill>
                <a:cs typeface="Times New Roman" pitchFamily="18" charset="0"/>
              </a:rPr>
              <a:t>{</a:t>
            </a:r>
          </a:p>
          <a:p>
            <a:r>
              <a:rPr lang="en-GB" sz="2800" dirty="0">
                <a:cs typeface="Times New Roman" pitchFamily="18" charset="0"/>
              </a:rPr>
              <a:t>    // loop body - code to use 'variable'</a:t>
            </a:r>
          </a:p>
          <a:p>
            <a:r>
              <a:rPr lang="en-GB" sz="2800" dirty="0">
                <a:solidFill>
                  <a:srgbClr val="FF0000"/>
                </a:solidFill>
                <a:cs typeface="Times New Roman" pitchFamily="18" charset="0"/>
              </a:rPr>
              <a:t>}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836F1AE-769C-8BB2-0A05-5C0368D851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598032"/>
              </p:ext>
            </p:extLst>
          </p:nvPr>
        </p:nvGraphicFramePr>
        <p:xfrm>
          <a:off x="3403598" y="5108670"/>
          <a:ext cx="5040000" cy="46166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61243517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43128105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52449179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03360424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93580698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42224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96920366"/>
                    </a:ext>
                  </a:extLst>
                </a:gridCol>
              </a:tblGrid>
              <a:tr h="461665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11741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0B52F2F-6EB1-05FF-C5F5-7FC9CE8FDF51}"/>
              </a:ext>
            </a:extLst>
          </p:cNvPr>
          <p:cNvSpPr txBox="1"/>
          <p:nvPr/>
        </p:nvSpPr>
        <p:spPr>
          <a:xfrm>
            <a:off x="925830" y="5148447"/>
            <a:ext cx="24777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arrayOrCollection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1E9738-C014-C8CA-FD26-EC6D7607A719}"/>
              </a:ext>
            </a:extLst>
          </p:cNvPr>
          <p:cNvSpPr txBox="1"/>
          <p:nvPr/>
        </p:nvSpPr>
        <p:spPr>
          <a:xfrm>
            <a:off x="3403599" y="6176346"/>
            <a:ext cx="676912" cy="40011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2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06394E9-7520-360A-33BD-1816FE9C7B5C}"/>
              </a:ext>
            </a:extLst>
          </p:cNvPr>
          <p:cNvCxnSpPr>
            <a:cxnSpLocks/>
          </p:cNvCxnSpPr>
          <p:nvPr/>
        </p:nvCxnSpPr>
        <p:spPr>
          <a:xfrm flipV="1">
            <a:off x="3631163" y="5595371"/>
            <a:ext cx="192691" cy="55594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6CD7BE6-4459-89A5-3344-90708800CB35}"/>
              </a:ext>
            </a:extLst>
          </p:cNvPr>
          <p:cNvSpPr txBox="1"/>
          <p:nvPr/>
        </p:nvSpPr>
        <p:spPr>
          <a:xfrm>
            <a:off x="2077084" y="6135032"/>
            <a:ext cx="1414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variable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5439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AF5B6-B43E-AE1F-244C-67797243A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544"/>
            <a:ext cx="10515600" cy="922539"/>
          </a:xfrm>
        </p:spPr>
        <p:txBody>
          <a:bodyPr>
            <a:normAutofit/>
          </a:bodyPr>
          <a:lstStyle/>
          <a:p>
            <a:r>
              <a:rPr lang="en-GB" sz="4000" dirty="0"/>
              <a:t>How the Enhanced For Loop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861A1-B947-AE9F-4CB7-DD80EB0E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806" y="6393893"/>
            <a:ext cx="2743200" cy="365125"/>
          </a:xfrm>
        </p:spPr>
        <p:txBody>
          <a:bodyPr/>
          <a:lstStyle/>
          <a:p>
            <a:fld id="{4A64A08E-0BCB-4CFF-9501-451C31A9AE46}" type="slidenum">
              <a:rPr lang="en-GB" smtClean="0"/>
              <a:t>13</a:t>
            </a:fld>
            <a:endParaRPr lang="en-GB"/>
          </a:p>
        </p:txBody>
      </p:sp>
      <p:sp>
        <p:nvSpPr>
          <p:cNvPr id="12" name="矩形 3">
            <a:extLst>
              <a:ext uri="{FF2B5EF4-FFF2-40B4-BE49-F238E27FC236}">
                <a16:creationId xmlns:a16="http://schemas.microsoft.com/office/drawing/2014/main" id="{FE174162-6B22-E909-71BA-A3EF4139E708}"/>
              </a:ext>
            </a:extLst>
          </p:cNvPr>
          <p:cNvSpPr/>
          <p:nvPr/>
        </p:nvSpPr>
        <p:spPr>
          <a:xfrm>
            <a:off x="2566935" y="1408572"/>
            <a:ext cx="5496674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for (String place : </a:t>
            </a:r>
            <a:r>
              <a:rPr lang="en-GB" sz="2400" dirty="0" err="1">
                <a:cs typeface="Times New Roman" pitchFamily="18" charset="0"/>
              </a:rPr>
              <a:t>placeList</a:t>
            </a:r>
            <a:r>
              <a:rPr lang="en-GB" sz="2400" dirty="0">
                <a:cs typeface="Times New Roman" pitchFamily="18" charset="0"/>
              </a:rPr>
              <a:t>) {</a:t>
            </a:r>
          </a:p>
          <a:p>
            <a:r>
              <a:rPr lang="en-GB" sz="2400" dirty="0">
                <a:cs typeface="Times New Roman" pitchFamily="18" charset="0"/>
              </a:rPr>
              <a:t>    </a:t>
            </a:r>
            <a:r>
              <a:rPr lang="en-GB" sz="2400" dirty="0" err="1">
                <a:cs typeface="Times New Roman" pitchFamily="18" charset="0"/>
              </a:rPr>
              <a:t>System.out.println</a:t>
            </a:r>
            <a:r>
              <a:rPr lang="en-GB" sz="2400" dirty="0">
                <a:cs typeface="Times New Roman" pitchFamily="18" charset="0"/>
              </a:rPr>
              <a:t>("Hello ” + place); </a:t>
            </a:r>
          </a:p>
          <a:p>
            <a:r>
              <a:rPr lang="en-GB" sz="2400" dirty="0">
                <a:cs typeface="Times New Roman" pitchFamily="18" charset="0"/>
              </a:rPr>
              <a:t>}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AAB52C3-68E0-43C5-E575-DDA24424F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50564"/>
              </p:ext>
            </p:extLst>
          </p:nvPr>
        </p:nvGraphicFramePr>
        <p:xfrm>
          <a:off x="2359919" y="3106399"/>
          <a:ext cx="6050176" cy="4572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512544">
                  <a:extLst>
                    <a:ext uri="{9D8B030D-6E8A-4147-A177-3AD203B41FA5}">
                      <a16:colId xmlns:a16="http://schemas.microsoft.com/office/drawing/2014/main" val="612435177"/>
                    </a:ext>
                  </a:extLst>
                </a:gridCol>
                <a:gridCol w="1512544">
                  <a:extLst>
                    <a:ext uri="{9D8B030D-6E8A-4147-A177-3AD203B41FA5}">
                      <a16:colId xmlns:a16="http://schemas.microsoft.com/office/drawing/2014/main" val="2431281056"/>
                    </a:ext>
                  </a:extLst>
                </a:gridCol>
                <a:gridCol w="1512544">
                  <a:extLst>
                    <a:ext uri="{9D8B030D-6E8A-4147-A177-3AD203B41FA5}">
                      <a16:colId xmlns:a16="http://schemas.microsoft.com/office/drawing/2014/main" val="1524491798"/>
                    </a:ext>
                  </a:extLst>
                </a:gridCol>
                <a:gridCol w="1512544">
                  <a:extLst>
                    <a:ext uri="{9D8B030D-6E8A-4147-A177-3AD203B41FA5}">
                      <a16:colId xmlns:a16="http://schemas.microsoft.com/office/drawing/2014/main" val="3033604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World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Europe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UK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/>
                        <a:t>Brighton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311741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06AE989-2245-7A1C-76B0-93AF097792AD}"/>
              </a:ext>
            </a:extLst>
          </p:cNvPr>
          <p:cNvSpPr txBox="1"/>
          <p:nvPr/>
        </p:nvSpPr>
        <p:spPr>
          <a:xfrm>
            <a:off x="1030146" y="3101552"/>
            <a:ext cx="1382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 err="1">
                <a:cs typeface="Times New Roman" pitchFamily="18" charset="0"/>
              </a:rPr>
              <a:t>placeList</a:t>
            </a:r>
            <a:endParaRPr lang="en-GB" sz="24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F52B0C4-7BC6-3343-E485-BA10F5329FD8}"/>
              </a:ext>
            </a:extLst>
          </p:cNvPr>
          <p:cNvCxnSpPr>
            <a:cxnSpLocks/>
          </p:cNvCxnSpPr>
          <p:nvPr/>
        </p:nvCxnSpPr>
        <p:spPr>
          <a:xfrm flipV="1">
            <a:off x="3012706" y="3563217"/>
            <a:ext cx="0" cy="3807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2AB8432-5B4D-BEEA-8522-4F8E109674B4}"/>
              </a:ext>
            </a:extLst>
          </p:cNvPr>
          <p:cNvSpPr txBox="1"/>
          <p:nvPr/>
        </p:nvSpPr>
        <p:spPr>
          <a:xfrm>
            <a:off x="1407046" y="3851584"/>
            <a:ext cx="1005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place</a:t>
            </a:r>
            <a:endParaRPr lang="en-GB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E5F6FF-39CA-738D-C0E9-AB6FEBF0ACA4}"/>
              </a:ext>
            </a:extLst>
          </p:cNvPr>
          <p:cNvSpPr txBox="1"/>
          <p:nvPr/>
        </p:nvSpPr>
        <p:spPr>
          <a:xfrm>
            <a:off x="2359921" y="3943917"/>
            <a:ext cx="1419869" cy="461665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5B65341-F8EF-9BE9-AD5C-6810F7EC8ABD}"/>
              </a:ext>
            </a:extLst>
          </p:cNvPr>
          <p:cNvSpPr txBox="1"/>
          <p:nvPr/>
        </p:nvSpPr>
        <p:spPr>
          <a:xfrm>
            <a:off x="2566935" y="3959305"/>
            <a:ext cx="1005840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200" dirty="0"/>
              <a:t>World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646D143-1829-04C6-4810-B5F4650B1E67}"/>
              </a:ext>
            </a:extLst>
          </p:cNvPr>
          <p:cNvSpPr txBox="1"/>
          <p:nvPr/>
        </p:nvSpPr>
        <p:spPr>
          <a:xfrm>
            <a:off x="9298806" y="4082416"/>
            <a:ext cx="1697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Hello World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AC54A6-494E-EEC1-5DF7-83C4E9B1A0DB}"/>
              </a:ext>
            </a:extLst>
          </p:cNvPr>
          <p:cNvSpPr txBox="1"/>
          <p:nvPr/>
        </p:nvSpPr>
        <p:spPr>
          <a:xfrm>
            <a:off x="3933839" y="3943917"/>
            <a:ext cx="1419869" cy="461665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2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72A130-FF9D-C6D9-3D79-BFD636E57547}"/>
              </a:ext>
            </a:extLst>
          </p:cNvPr>
          <p:cNvSpPr txBox="1"/>
          <p:nvPr/>
        </p:nvSpPr>
        <p:spPr>
          <a:xfrm>
            <a:off x="4140853" y="3959305"/>
            <a:ext cx="1005840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200" dirty="0"/>
              <a:t>Europe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812116-D0C8-471C-D267-097F0BE1B12E}"/>
              </a:ext>
            </a:extLst>
          </p:cNvPr>
          <p:cNvSpPr txBox="1"/>
          <p:nvPr/>
        </p:nvSpPr>
        <p:spPr>
          <a:xfrm>
            <a:off x="5507757" y="3943917"/>
            <a:ext cx="1419869" cy="461665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2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EFF09C9-CDF5-DFFA-3A1B-7C124E333B69}"/>
              </a:ext>
            </a:extLst>
          </p:cNvPr>
          <p:cNvSpPr txBox="1"/>
          <p:nvPr/>
        </p:nvSpPr>
        <p:spPr>
          <a:xfrm>
            <a:off x="5714771" y="3959305"/>
            <a:ext cx="1005840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200" dirty="0"/>
              <a:t>UK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BEF12B-F774-6FD1-A59E-98C3AE4D211A}"/>
              </a:ext>
            </a:extLst>
          </p:cNvPr>
          <p:cNvSpPr txBox="1"/>
          <p:nvPr/>
        </p:nvSpPr>
        <p:spPr>
          <a:xfrm>
            <a:off x="7148814" y="3974695"/>
            <a:ext cx="1419869" cy="461665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GB" sz="2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3346574-5BE9-6FFE-2162-F87E413FCAD7}"/>
              </a:ext>
            </a:extLst>
          </p:cNvPr>
          <p:cNvSpPr txBox="1"/>
          <p:nvPr/>
        </p:nvSpPr>
        <p:spPr>
          <a:xfrm>
            <a:off x="7252320" y="3974695"/>
            <a:ext cx="1212855" cy="4308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200" dirty="0"/>
              <a:t>Brighton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71DBA58-7623-4886-D23E-E96714507CFB}"/>
              </a:ext>
            </a:extLst>
          </p:cNvPr>
          <p:cNvCxnSpPr>
            <a:cxnSpLocks/>
          </p:cNvCxnSpPr>
          <p:nvPr/>
        </p:nvCxnSpPr>
        <p:spPr>
          <a:xfrm flipV="1">
            <a:off x="4643773" y="3544817"/>
            <a:ext cx="0" cy="3807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D6E4CBA-C7F4-C469-2179-35F9D4EE4DE6}"/>
              </a:ext>
            </a:extLst>
          </p:cNvPr>
          <p:cNvCxnSpPr>
            <a:cxnSpLocks/>
          </p:cNvCxnSpPr>
          <p:nvPr/>
        </p:nvCxnSpPr>
        <p:spPr>
          <a:xfrm flipV="1">
            <a:off x="6217691" y="3563217"/>
            <a:ext cx="0" cy="3807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FF8B4DD-1AD7-B9F1-A733-24D0511F42DC}"/>
              </a:ext>
            </a:extLst>
          </p:cNvPr>
          <p:cNvCxnSpPr>
            <a:cxnSpLocks/>
          </p:cNvCxnSpPr>
          <p:nvPr/>
        </p:nvCxnSpPr>
        <p:spPr>
          <a:xfrm flipV="1">
            <a:off x="7834883" y="3593995"/>
            <a:ext cx="0" cy="3807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2CA25C4E-3C58-7AB6-F8CA-B2682A27FEE7}"/>
              </a:ext>
            </a:extLst>
          </p:cNvPr>
          <p:cNvSpPr txBox="1"/>
          <p:nvPr/>
        </p:nvSpPr>
        <p:spPr>
          <a:xfrm>
            <a:off x="9298806" y="4659949"/>
            <a:ext cx="2188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Hello Europe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2F8854-29FF-1AFA-7193-007C6CE1B605}"/>
              </a:ext>
            </a:extLst>
          </p:cNvPr>
          <p:cNvSpPr txBox="1"/>
          <p:nvPr/>
        </p:nvSpPr>
        <p:spPr>
          <a:xfrm>
            <a:off x="9330097" y="5207583"/>
            <a:ext cx="1697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Hello UK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B842ED8-66F3-3C26-68A5-3761955E3845}"/>
              </a:ext>
            </a:extLst>
          </p:cNvPr>
          <p:cNvSpPr txBox="1"/>
          <p:nvPr/>
        </p:nvSpPr>
        <p:spPr>
          <a:xfrm>
            <a:off x="9335961" y="5755217"/>
            <a:ext cx="2113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cs typeface="Times New Roman" pitchFamily="18" charset="0"/>
              </a:rPr>
              <a:t>Hello Brighton</a:t>
            </a:r>
          </a:p>
        </p:txBody>
      </p:sp>
    </p:spTree>
    <p:extLst>
      <p:ext uri="{BB962C8B-B14F-4D97-AF65-F5344CB8AC3E}">
        <p14:creationId xmlns:p14="http://schemas.microsoft.com/office/powerpoint/2010/main" val="137403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7" grpId="1" animBg="1"/>
      <p:bldP spid="33" grpId="0"/>
      <p:bldP spid="35" grpId="0" animBg="1"/>
      <p:bldP spid="35" grpId="1" animBg="1"/>
      <p:bldP spid="36" grpId="0" animBg="1"/>
      <p:bldP spid="36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3" grpId="0" animBg="1"/>
      <p:bldP spid="50" grpId="0"/>
      <p:bldP spid="52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8A869-EE35-DD73-B684-4058FA1FB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09" y="136525"/>
            <a:ext cx="11701229" cy="1037733"/>
          </a:xfrm>
        </p:spPr>
        <p:txBody>
          <a:bodyPr>
            <a:normAutofit/>
          </a:bodyPr>
          <a:lstStyle/>
          <a:p>
            <a:r>
              <a:rPr lang="en-GB" sz="4000" dirty="0" err="1"/>
              <a:t>HelloPlaces</a:t>
            </a:r>
            <a:r>
              <a:rPr lang="en-GB" sz="4000" dirty="0"/>
              <a:t> : Using Enhanced For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1066D-D62E-6456-9B90-4A7D002AB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909" y="1185333"/>
            <a:ext cx="5146964" cy="535093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Remember </a:t>
            </a:r>
            <a:r>
              <a:rPr lang="en-GB" sz="3100" b="1" dirty="0"/>
              <a:t>HelloBrighton</a:t>
            </a:r>
            <a:r>
              <a:rPr lang="en-GB" sz="3100" dirty="0"/>
              <a:t>? Now let’s print a list of places efficiently. Each place is printed automatically, one by one.</a:t>
            </a:r>
            <a:endParaRPr lang="en-GB" sz="31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100" b="1" dirty="0"/>
              <a:t>HelloPlaces</a:t>
            </a:r>
            <a:r>
              <a:rPr lang="en-GB" sz="3100" dirty="0"/>
              <a:t> introduces three new things to achieve this:</a:t>
            </a:r>
          </a:p>
          <a:p>
            <a:pPr marL="684000" indent="-230400">
              <a:lnSpc>
                <a:spcPct val="120000"/>
              </a:lnSpc>
              <a:spcBef>
                <a:spcPts val="0"/>
              </a:spcBef>
            </a:pPr>
            <a:r>
              <a:rPr lang="en-GB" sz="3100" b="1" dirty="0">
                <a:latin typeface="+mn-lt"/>
              </a:rPr>
              <a:t>a list of places </a:t>
            </a:r>
            <a:r>
              <a:rPr lang="en-GB" sz="3100" dirty="0">
                <a:latin typeface="+mn-lt"/>
              </a:rPr>
              <a:t>to say hello to</a:t>
            </a:r>
          </a:p>
          <a:p>
            <a:pPr marL="684000" indent="-230400">
              <a:lnSpc>
                <a:spcPct val="120000"/>
              </a:lnSpc>
              <a:spcBef>
                <a:spcPts val="0"/>
              </a:spcBef>
            </a:pPr>
            <a:r>
              <a:rPr lang="en-GB" sz="3100" dirty="0">
                <a:latin typeface="+mn-lt"/>
              </a:rPr>
              <a:t>names for information (data) we are using, so we can refer to things in different parts of the code</a:t>
            </a:r>
          </a:p>
          <a:p>
            <a:pPr marL="684000" indent="-230400">
              <a:lnSpc>
                <a:spcPct val="120000"/>
              </a:lnSpc>
              <a:spcBef>
                <a:spcPts val="0"/>
              </a:spcBef>
            </a:pPr>
            <a:r>
              <a:rPr lang="en-GB" sz="3100" dirty="0">
                <a:latin typeface="+mn-lt"/>
              </a:rPr>
              <a:t>A </a:t>
            </a:r>
            <a:r>
              <a:rPr lang="en-GB" sz="3100" b="1" dirty="0">
                <a:latin typeface="+mn-lt"/>
              </a:rPr>
              <a:t>for-each loop </a:t>
            </a:r>
            <a:r>
              <a:rPr lang="en-GB" sz="3100" dirty="0">
                <a:latin typeface="+mn-lt"/>
              </a:rPr>
              <a:t>- a way of running the same statements several times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💡Notice: The enhanced for loop reduces duplication and keeps your code neat - we now only say </a:t>
            </a:r>
            <a:r>
              <a:rPr lang="en-GB" sz="3100" dirty="0" err="1">
                <a:solidFill>
                  <a:srgbClr val="FF0000"/>
                </a:solidFill>
              </a:rPr>
              <a:t>System.out.println</a:t>
            </a:r>
            <a:r>
              <a:rPr lang="en-GB" sz="3100" dirty="0">
                <a:solidFill>
                  <a:srgbClr val="FF0000"/>
                </a:solidFill>
              </a:rPr>
              <a:t>(“Hello”) </a:t>
            </a:r>
            <a:r>
              <a:rPr lang="en-GB" sz="3100" dirty="0"/>
              <a:t>once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5B9F4-E181-BEB9-093F-FB029C6D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14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BD870E-49EA-7E35-0FA9-D197E58750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610"/>
          <a:stretch>
            <a:fillRect/>
          </a:stretch>
        </p:blipFill>
        <p:spPr>
          <a:xfrm>
            <a:off x="5676322" y="1462088"/>
            <a:ext cx="6411769" cy="460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38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66580F-23A1-D701-6641-55D920B71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2440" y="2022876"/>
            <a:ext cx="7182852" cy="36240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96CFFC8-065E-413C-8ACE-CED96550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124" y="469032"/>
            <a:ext cx="10645642" cy="930401"/>
          </a:xfrm>
        </p:spPr>
        <p:txBody>
          <a:bodyPr>
            <a:noAutofit/>
          </a:bodyPr>
          <a:lstStyle/>
          <a:p>
            <a:r>
              <a:rPr lang="en-GB" sz="4000" dirty="0" err="1"/>
              <a:t>HelloPlaces</a:t>
            </a:r>
            <a:r>
              <a:rPr lang="en-GB" sz="4000" dirty="0"/>
              <a:t> : An Array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A9F81C-C639-43B6-BFD0-C307C6A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724" y="1754154"/>
            <a:ext cx="4184118" cy="4511352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Here is our list of places to say “Hello” to.</a:t>
            </a:r>
          </a:p>
          <a:p>
            <a:pPr marL="230400" indent="-2304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It has four strings in it - </a:t>
            </a:r>
            <a:r>
              <a:rPr lang="en-GB" b="1" dirty="0">
                <a:latin typeface="+mj-lt"/>
              </a:rPr>
              <a:t>it could have more or fewer</a:t>
            </a:r>
            <a:r>
              <a:rPr lang="en-GB" dirty="0">
                <a:latin typeface="+mj-lt"/>
              </a:rPr>
              <a:t>.</a:t>
            </a:r>
          </a:p>
          <a:p>
            <a:pPr marL="230400" indent="-2304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Notice the punctuation: the </a:t>
            </a:r>
            <a:r>
              <a:rPr lang="en-GB" b="1" dirty="0">
                <a:latin typeface="+mj-lt"/>
              </a:rPr>
              <a:t>pair of</a:t>
            </a:r>
            <a:r>
              <a:rPr lang="en-GB" dirty="0">
                <a:latin typeface="+mj-lt"/>
              </a:rPr>
              <a:t> </a:t>
            </a:r>
            <a:r>
              <a:rPr lang="en-GB" b="1" dirty="0">
                <a:latin typeface="+mj-lt"/>
              </a:rPr>
              <a:t>curly brackets, </a:t>
            </a:r>
            <a:r>
              <a:rPr lang="en-GB" dirty="0">
                <a:latin typeface="+mj-lt"/>
              </a:rPr>
              <a:t>the </a:t>
            </a:r>
            <a:r>
              <a:rPr lang="en-GB" b="1" dirty="0">
                <a:latin typeface="+mj-lt"/>
              </a:rPr>
              <a:t>commas</a:t>
            </a:r>
            <a:r>
              <a:rPr lang="en-GB" dirty="0">
                <a:latin typeface="+mj-lt"/>
              </a:rPr>
              <a:t> between the strings, and a </a:t>
            </a:r>
            <a:r>
              <a:rPr lang="en-GB" b="1" dirty="0">
                <a:latin typeface="+mj-lt"/>
              </a:rPr>
              <a:t>semicolon</a:t>
            </a:r>
            <a:r>
              <a:rPr lang="en-GB" dirty="0">
                <a:latin typeface="+mj-lt"/>
              </a:rPr>
              <a:t> at the ends.</a:t>
            </a:r>
          </a:p>
          <a:p>
            <a:pPr marL="230400" indent="-2304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The technical word for a list like this is an </a:t>
            </a:r>
            <a:r>
              <a:rPr lang="en-GB" b="1" dirty="0">
                <a:latin typeface="+mj-lt"/>
              </a:rPr>
              <a:t>array</a:t>
            </a:r>
            <a:r>
              <a:rPr lang="en-GB" dirty="0">
                <a:latin typeface="+mj-lt"/>
              </a:rPr>
              <a:t>.</a:t>
            </a:r>
          </a:p>
          <a:p>
            <a:pPr marL="230400" indent="-23040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D6510-301D-4F4C-A740-61353163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15</a:t>
            </a:fld>
            <a:endParaRPr lang="en-GB"/>
          </a:p>
        </p:txBody>
      </p:sp>
      <p:cxnSp>
        <p:nvCxnSpPr>
          <p:cNvPr id="2" name="Straight Arrow Connector 1" descr="Arrow pointing to default block">
            <a:extLst>
              <a:ext uri="{FF2B5EF4-FFF2-40B4-BE49-F238E27FC236}">
                <a16:creationId xmlns:a16="http://schemas.microsoft.com/office/drawing/2014/main" id="{C1A2C804-34A2-2773-05CB-3E2A69A733AB}"/>
              </a:ext>
            </a:extLst>
          </p:cNvPr>
          <p:cNvCxnSpPr>
            <a:cxnSpLocks/>
          </p:cNvCxnSpPr>
          <p:nvPr/>
        </p:nvCxnSpPr>
        <p:spPr>
          <a:xfrm>
            <a:off x="5017477" y="3057193"/>
            <a:ext cx="665987" cy="0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765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C918D-6944-3ADB-807A-081552BA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320676"/>
            <a:ext cx="11353800" cy="1044486"/>
          </a:xfrm>
        </p:spPr>
        <p:txBody>
          <a:bodyPr/>
          <a:lstStyle/>
          <a:p>
            <a:r>
              <a:rPr lang="en-GB" dirty="0" err="1"/>
              <a:t>HelloPlaces</a:t>
            </a:r>
            <a:r>
              <a:rPr lang="en-GB" dirty="0"/>
              <a:t> : Boxes for Data (Variables)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DFAA4-F928-884F-DE57-7CBD126D3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948" y="1365161"/>
            <a:ext cx="4539266" cy="5356313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Our code also has two </a:t>
            </a:r>
            <a:r>
              <a:rPr lang="en-GB" sz="3100" b="1" dirty="0"/>
              <a:t>boxes for data</a:t>
            </a:r>
            <a:r>
              <a:rPr lang="en-GB" sz="3100" dirty="0"/>
              <a:t> - </a:t>
            </a:r>
            <a:r>
              <a:rPr lang="en-GB" sz="3100" b="1" dirty="0" err="1"/>
              <a:t>placeList</a:t>
            </a:r>
            <a:r>
              <a:rPr lang="en-GB" sz="3100" b="1" dirty="0"/>
              <a:t> and place</a:t>
            </a:r>
            <a:r>
              <a:rPr lang="en-GB" sz="3100" dirty="0"/>
              <a:t>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We give each box a </a:t>
            </a:r>
            <a:r>
              <a:rPr lang="en-GB" sz="3100" b="1" dirty="0"/>
              <a:t>name</a:t>
            </a:r>
            <a:r>
              <a:rPr lang="en-GB" sz="3100" dirty="0"/>
              <a:t>, so we can refer to the data stored in it.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We can </a:t>
            </a:r>
            <a:r>
              <a:rPr lang="en-GB" sz="3100" b="1" dirty="0"/>
              <a:t>put data into a box</a:t>
            </a:r>
            <a:r>
              <a:rPr lang="en-GB" sz="3100" dirty="0"/>
              <a:t> and </a:t>
            </a:r>
            <a:r>
              <a:rPr lang="en-GB" sz="3100" b="1" dirty="0"/>
              <a:t>look up the data stored in it</a:t>
            </a:r>
            <a:r>
              <a:rPr lang="en-GB" sz="3100" dirty="0"/>
              <a:t>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We can do this many times in our program, but we must </a:t>
            </a:r>
            <a:r>
              <a:rPr lang="en-GB" sz="3100" b="1" dirty="0"/>
              <a:t>put data into a box before we try to look up what is in it</a:t>
            </a:r>
            <a:r>
              <a:rPr lang="en-GB" sz="3100" dirty="0"/>
              <a:t>.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The technical word for a </a:t>
            </a:r>
            <a:r>
              <a:rPr lang="en-GB" sz="3100" b="1" dirty="0"/>
              <a:t>named box for data</a:t>
            </a:r>
            <a:r>
              <a:rPr lang="en-GB" sz="3100" dirty="0"/>
              <a:t> is a </a:t>
            </a:r>
            <a:r>
              <a:rPr lang="en-GB" sz="3100" b="1" dirty="0"/>
              <a:t>variable </a:t>
            </a:r>
            <a:r>
              <a:rPr lang="en-GB" sz="3100" dirty="0"/>
              <a:t>(which comes from maths – x, y etc in algebra).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930B4-1E3D-9EBD-73C0-A72490F2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16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D51AE5-55A8-70EA-928F-4A7C77A7A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148" y="1926911"/>
            <a:ext cx="7182852" cy="3867690"/>
          </a:xfrm>
          <a:prstGeom prst="rect">
            <a:avLst/>
          </a:prstGeom>
        </p:spPr>
      </p:pic>
      <p:cxnSp>
        <p:nvCxnSpPr>
          <p:cNvPr id="13" name="Straight Arrow Connector 12" descr="Arrow pointing to default block">
            <a:extLst>
              <a:ext uri="{FF2B5EF4-FFF2-40B4-BE49-F238E27FC236}">
                <a16:creationId xmlns:a16="http://schemas.microsoft.com/office/drawing/2014/main" id="{5486664B-47F8-A931-51E9-8EF88F2982DE}"/>
              </a:ext>
            </a:extLst>
          </p:cNvPr>
          <p:cNvCxnSpPr>
            <a:cxnSpLocks/>
          </p:cNvCxnSpPr>
          <p:nvPr/>
        </p:nvCxnSpPr>
        <p:spPr>
          <a:xfrm flipH="1">
            <a:off x="7447526" y="2517732"/>
            <a:ext cx="230929" cy="325676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 descr="Arrow pointing to default block">
            <a:extLst>
              <a:ext uri="{FF2B5EF4-FFF2-40B4-BE49-F238E27FC236}">
                <a16:creationId xmlns:a16="http://schemas.microsoft.com/office/drawing/2014/main" id="{63558C25-CE58-1F68-A8E8-0C6E4DF444CD}"/>
              </a:ext>
            </a:extLst>
          </p:cNvPr>
          <p:cNvCxnSpPr>
            <a:cxnSpLocks/>
          </p:cNvCxnSpPr>
          <p:nvPr/>
        </p:nvCxnSpPr>
        <p:spPr>
          <a:xfrm flipH="1" flipV="1">
            <a:off x="7562990" y="3517103"/>
            <a:ext cx="353459" cy="237695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549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6CFFC8-065E-413C-8ACE-CED96550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31" y="414553"/>
            <a:ext cx="10067560" cy="794009"/>
          </a:xfrm>
        </p:spPr>
        <p:txBody>
          <a:bodyPr>
            <a:normAutofit/>
          </a:bodyPr>
          <a:lstStyle/>
          <a:p>
            <a:r>
              <a:rPr lang="en-GB" sz="4000" dirty="0" err="1"/>
              <a:t>HelloPlaces</a:t>
            </a:r>
            <a:r>
              <a:rPr lang="en-GB" sz="4000" dirty="0"/>
              <a:t>: Creating </a:t>
            </a:r>
            <a:r>
              <a:rPr lang="en-GB" sz="4000" dirty="0" err="1"/>
              <a:t>placeList</a:t>
            </a:r>
            <a:endParaRPr lang="en-GB" sz="4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A9F81C-C639-43B6-BFD0-C307C6A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599" y="1455864"/>
            <a:ext cx="4894385" cy="5073767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+mj-lt"/>
              </a:rPr>
              <a:t>The first instruction in our program tells Java three things:</a:t>
            </a:r>
          </a:p>
          <a:p>
            <a:pPr marL="540000" lvl="1" indent="-2304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000" dirty="0"/>
              <a:t>We use </a:t>
            </a:r>
            <a:r>
              <a:rPr lang="en-GB" sz="2000" b="1" dirty="0" err="1"/>
              <a:t>placeList</a:t>
            </a:r>
            <a:r>
              <a:rPr lang="en-GB" sz="2000" dirty="0"/>
              <a:t> as the </a:t>
            </a:r>
            <a:r>
              <a:rPr lang="en-GB" sz="2000" b="1" dirty="0"/>
              <a:t>variable name </a:t>
            </a:r>
            <a:r>
              <a:rPr lang="en-GB" sz="2000" dirty="0"/>
              <a:t>(box name).</a:t>
            </a:r>
          </a:p>
          <a:p>
            <a:pPr marL="540000" lvl="1" indent="-2304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000" dirty="0"/>
              <a:t>The kind of data we are going to store in </a:t>
            </a:r>
            <a:r>
              <a:rPr lang="en-GB" sz="2000" dirty="0" err="1"/>
              <a:t>placeList</a:t>
            </a:r>
            <a:r>
              <a:rPr lang="en-GB" sz="2000" dirty="0"/>
              <a:t> is a list of strings (</a:t>
            </a:r>
            <a:r>
              <a:rPr lang="en-GB" sz="2000" dirty="0">
                <a:solidFill>
                  <a:srgbClr val="FF0000"/>
                </a:solidFill>
              </a:rPr>
              <a:t>String[]</a:t>
            </a:r>
            <a:r>
              <a:rPr lang="en-GB" sz="2000" dirty="0"/>
              <a:t> means ‘list of strings’ or ‘array of strings’ in Java)</a:t>
            </a:r>
          </a:p>
          <a:p>
            <a:pPr marL="540000" lvl="1" indent="-2304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000" dirty="0"/>
              <a:t>We want to create a particular array of strings containing place names and put it in the box.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The first two things are called </a:t>
            </a:r>
            <a:r>
              <a:rPr lang="en-GB" sz="2000" b="1" dirty="0"/>
              <a:t>declaring the variable</a:t>
            </a:r>
            <a:r>
              <a:rPr lang="en-GB" sz="2000" dirty="0"/>
              <a:t>; the third is called </a:t>
            </a:r>
            <a:r>
              <a:rPr lang="en-GB" sz="2000" b="1" dirty="0"/>
              <a:t>initialising it</a:t>
            </a:r>
            <a:r>
              <a:rPr lang="en-GB" sz="2000" dirty="0"/>
              <a:t>.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Variable declarations like this are the </a:t>
            </a:r>
            <a:r>
              <a:rPr lang="en-GB" sz="2000" b="1" dirty="0"/>
              <a:t>most common way of creating variables</a:t>
            </a:r>
            <a:r>
              <a:rPr lang="en-GB" sz="2000" dirty="0"/>
              <a:t>.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000" dirty="0">
              <a:latin typeface="+mj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D6510-301D-4F4C-A740-61353163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B5E08-AF7B-B338-7108-2858D98CE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592" y="1739101"/>
            <a:ext cx="6880284" cy="37047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54E6324-DDE6-5242-EA29-F1C16827639A}"/>
              </a:ext>
            </a:extLst>
          </p:cNvPr>
          <p:cNvSpPr/>
          <p:nvPr/>
        </p:nvSpPr>
        <p:spPr>
          <a:xfrm>
            <a:off x="8123274" y="2530549"/>
            <a:ext cx="3969602" cy="3615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477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AA34F-1296-BB78-FC56-942D25F62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26" y="331142"/>
            <a:ext cx="11023948" cy="1100420"/>
          </a:xfrm>
        </p:spPr>
        <p:txBody>
          <a:bodyPr>
            <a:normAutofit/>
          </a:bodyPr>
          <a:lstStyle/>
          <a:p>
            <a:r>
              <a:rPr lang="en-GB" sz="4000" dirty="0" err="1"/>
              <a:t>HelloPlaces</a:t>
            </a:r>
            <a:r>
              <a:rPr lang="en-GB" sz="4000" dirty="0"/>
              <a:t> : The Enhanced For loop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E21FA-8FEB-E810-26F9-717972DC0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848" y="2017037"/>
            <a:ext cx="4998928" cy="4473199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second instruction is the </a:t>
            </a:r>
            <a:r>
              <a:rPr lang="en-GB" sz="2400" b="1" dirty="0"/>
              <a:t>for loop</a:t>
            </a:r>
            <a:r>
              <a:rPr lang="en-GB" sz="2400" dirty="0"/>
              <a:t>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This has </a:t>
            </a:r>
            <a:r>
              <a:rPr lang="en-GB" sz="2400" b="1" dirty="0"/>
              <a:t>three key parts</a:t>
            </a:r>
            <a:r>
              <a:rPr lang="en-GB" sz="2400" dirty="0"/>
              <a:t>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The first line, with the word </a:t>
            </a:r>
            <a:r>
              <a:rPr lang="en-GB" dirty="0">
                <a:solidFill>
                  <a:srgbClr val="FF0000"/>
                </a:solidFill>
              </a:rPr>
              <a:t>for</a:t>
            </a:r>
            <a:r>
              <a:rPr lang="en-GB" dirty="0"/>
              <a:t> and some stuff in round brackets.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The </a:t>
            </a:r>
            <a:r>
              <a:rPr lang="en-GB" b="1" dirty="0"/>
              <a:t>instructions between the pair of curly brackets</a:t>
            </a:r>
            <a:r>
              <a:rPr lang="en-GB" dirty="0"/>
              <a:t> - in this case, just one: the </a:t>
            </a:r>
            <a:r>
              <a:rPr lang="en-GB" dirty="0" err="1"/>
              <a:t>println</a:t>
            </a:r>
            <a:r>
              <a:rPr lang="en-GB" dirty="0"/>
              <a:t> statement.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The loop </a:t>
            </a:r>
            <a:r>
              <a:rPr lang="en-GB" b="1" dirty="0"/>
              <a:t>repeats the instructions</a:t>
            </a:r>
            <a:r>
              <a:rPr lang="en-GB" dirty="0"/>
              <a:t> in the curly brackets.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4487E-77B5-40B9-DC51-5B4FB44E7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BDDB65-0772-8CFC-CEBC-10C438207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716" y="2041571"/>
            <a:ext cx="6880284" cy="370476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E4E2D6-5A55-772E-3F34-11F5111118B2}"/>
              </a:ext>
            </a:extLst>
          </p:cNvPr>
          <p:cNvSpPr/>
          <p:nvPr/>
        </p:nvSpPr>
        <p:spPr>
          <a:xfrm>
            <a:off x="5947030" y="3295573"/>
            <a:ext cx="4657061" cy="958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83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6CFFC8-065E-413C-8ACE-CED96550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641" y="391881"/>
            <a:ext cx="11270718" cy="1257687"/>
          </a:xfrm>
        </p:spPr>
        <p:txBody>
          <a:bodyPr>
            <a:noAutofit/>
          </a:bodyPr>
          <a:lstStyle/>
          <a:p>
            <a:r>
              <a:rPr lang="en-GB" sz="4000" dirty="0" err="1"/>
              <a:t>HelloPlaces</a:t>
            </a:r>
            <a:r>
              <a:rPr lang="en-GB" sz="4000" dirty="0"/>
              <a:t>: Breaking Down the Enhanced for Loop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A9F81C-C639-43B6-BFD0-C307C6A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993" y="1829339"/>
            <a:ext cx="4830162" cy="4892136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A for loop runs the instructions in the curly brackets - the </a:t>
            </a:r>
            <a:r>
              <a:rPr lang="en-GB" b="1" dirty="0"/>
              <a:t>loop body</a:t>
            </a:r>
            <a:r>
              <a:rPr lang="en-GB" dirty="0"/>
              <a:t> - multiple times.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first line tells it </a:t>
            </a:r>
            <a:r>
              <a:rPr lang="en-GB" b="1" dirty="0"/>
              <a:t>how to do that</a:t>
            </a:r>
            <a:r>
              <a:rPr lang="en-GB" dirty="0"/>
              <a:t>.</a:t>
            </a:r>
            <a:endParaRPr lang="en-GB" dirty="0">
              <a:latin typeface="+mj-lt"/>
            </a:endParaRP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In this case it says</a:t>
            </a:r>
          </a:p>
          <a:p>
            <a:pPr marL="684000" lvl="1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Declare a new variable called </a:t>
            </a:r>
            <a:r>
              <a:rPr lang="en-GB" sz="2400" dirty="0">
                <a:solidFill>
                  <a:srgbClr val="FF0000"/>
                </a:solidFill>
              </a:rPr>
              <a:t>place</a:t>
            </a:r>
            <a:r>
              <a:rPr lang="en-GB" sz="2400" dirty="0"/>
              <a:t> that can hold a string</a:t>
            </a:r>
          </a:p>
          <a:p>
            <a:pPr marL="684000" lvl="1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Look in the box called </a:t>
            </a:r>
            <a:r>
              <a:rPr lang="en-GB" sz="2400" dirty="0" err="1"/>
              <a:t>placeList</a:t>
            </a:r>
            <a:r>
              <a:rPr lang="en-GB" sz="2400" dirty="0"/>
              <a:t> and get its array of strings.</a:t>
            </a:r>
          </a:p>
          <a:p>
            <a:pPr marL="684000" lvl="1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b="1" dirty="0"/>
              <a:t>For each string in the array</a:t>
            </a:r>
            <a:r>
              <a:rPr lang="en-GB" sz="2400" dirty="0"/>
              <a:t>, copy the string into the place box and run the loop body.</a:t>
            </a:r>
          </a:p>
          <a:p>
            <a:pPr marL="684000" lvl="1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D6510-301D-4F4C-A740-61353163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19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2CE8A1-F5BE-FAD5-8722-30A90DAE8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635" y="2069838"/>
            <a:ext cx="6705930" cy="36108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CF69CA5-2DFC-E29E-CD32-74CA8381E37F}"/>
              </a:ext>
            </a:extLst>
          </p:cNvPr>
          <p:cNvSpPr/>
          <p:nvPr/>
        </p:nvSpPr>
        <p:spPr>
          <a:xfrm>
            <a:off x="5892949" y="3285202"/>
            <a:ext cx="4657061" cy="958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523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6CFFC8-065E-413C-8ACE-CED96550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25" y="457200"/>
            <a:ext cx="11439160" cy="878305"/>
          </a:xfrm>
        </p:spPr>
        <p:txBody>
          <a:bodyPr>
            <a:normAutofit/>
          </a:bodyPr>
          <a:lstStyle/>
          <a:p>
            <a:r>
              <a:rPr lang="en-GB" sz="4000" dirty="0"/>
              <a:t>HelloPlaces – Running the Loop Body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A9F81C-C639-43B6-BFD0-C307C6A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724" y="1738807"/>
            <a:ext cx="4478192" cy="4511352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When the body runs, it has our familiar 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println</a:t>
            </a:r>
            <a:r>
              <a:rPr lang="en-GB" dirty="0">
                <a:latin typeface="+mj-lt"/>
              </a:rPr>
              <a:t> instruction</a:t>
            </a:r>
          </a:p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But notice the thing it prints is now a ‘sum’ which adds the string ‘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Hello </a:t>
            </a:r>
            <a:r>
              <a:rPr lang="en-GB" dirty="0">
                <a:latin typeface="+mj-lt"/>
              </a:rPr>
              <a:t>’ to whatever is in the box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place</a:t>
            </a:r>
            <a:r>
              <a:rPr lang="en-GB" dirty="0">
                <a:latin typeface="+mj-lt"/>
              </a:rPr>
              <a:t> (which we told Java is also a string)</a:t>
            </a:r>
          </a:p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Each time the loop runs, the value in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place</a:t>
            </a:r>
            <a:r>
              <a:rPr lang="en-GB" dirty="0">
                <a:latin typeface="+mj-lt"/>
              </a:rPr>
              <a:t> changes</a:t>
            </a:r>
          </a:p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So the 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println</a:t>
            </a:r>
            <a:r>
              <a:rPr lang="en-GB" dirty="0">
                <a:latin typeface="+mj-lt"/>
              </a:rPr>
              <a:t> instruction prints something different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D6510-301D-4F4C-A740-61353163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20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8BFD2A-A1F3-7ABD-08DB-083466431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368" y="1690083"/>
            <a:ext cx="6880284" cy="37047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8F5666-E4F0-D3F0-335C-BD5FDEF27437}"/>
              </a:ext>
            </a:extLst>
          </p:cNvPr>
          <p:cNvSpPr/>
          <p:nvPr/>
        </p:nvSpPr>
        <p:spPr>
          <a:xfrm>
            <a:off x="6198781" y="3406901"/>
            <a:ext cx="4136065" cy="2711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193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6CFFC8-065E-413C-8ACE-CED96550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24" y="457199"/>
            <a:ext cx="10748679" cy="1062507"/>
          </a:xfrm>
        </p:spPr>
        <p:txBody>
          <a:bodyPr>
            <a:normAutofit/>
          </a:bodyPr>
          <a:lstStyle/>
          <a:p>
            <a:r>
              <a:rPr lang="en-GB" sz="4000" dirty="0"/>
              <a:t>HelloPlaces – Running The Program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8A9F81C-C639-43B6-BFD0-C307C6A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724" y="1624262"/>
            <a:ext cx="5647960" cy="3609475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When we run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HelloPlaces</a:t>
            </a:r>
            <a:r>
              <a:rPr lang="en-GB" dirty="0">
                <a:latin typeface="+mj-lt"/>
              </a:rPr>
              <a:t>, it does exactly what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HelloBrighton</a:t>
            </a:r>
            <a:r>
              <a:rPr lang="en-GB" dirty="0">
                <a:latin typeface="+mj-lt"/>
              </a:rPr>
              <a:t> did</a:t>
            </a:r>
          </a:p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Which is a complete anti-climax </a:t>
            </a:r>
          </a:p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But if you change the list to have, say, 10 places in it, it will print them all</a:t>
            </a:r>
          </a:p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And all with only one 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println</a:t>
            </a:r>
            <a:r>
              <a:rPr lang="en-GB" dirty="0">
                <a:latin typeface="+mj-lt"/>
              </a:rPr>
              <a:t> statement</a:t>
            </a:r>
          </a:p>
          <a:p>
            <a:pPr marL="230400" indent="-230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And it is only one change to make it say ‘Bonjour’ instead of ‘Hello’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D6510-301D-4F4C-A740-613531630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21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88FD20-1098-F9E7-1E89-511DD10CC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533" y="1955709"/>
            <a:ext cx="4763165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82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0AAEAC-AFF1-40F0-AC0F-5DE26A918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Lazy? Us??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3A4E41-1832-4C26-8177-0A4E6CEE7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Of course, we aren’t really doing this because we are lazy!</a:t>
            </a:r>
          </a:p>
          <a:p>
            <a:pPr>
              <a:lnSpc>
                <a:spcPct val="100000"/>
              </a:lnSpc>
            </a:pPr>
            <a:r>
              <a:rPr lang="en-GB" dirty="0"/>
              <a:t>We are trying to write code that is concise and general</a:t>
            </a:r>
          </a:p>
          <a:p>
            <a:pPr>
              <a:lnSpc>
                <a:spcPct val="100000"/>
              </a:lnSpc>
            </a:pPr>
            <a:r>
              <a:rPr lang="en-GB" dirty="0"/>
              <a:t>This makes it easier to understand, test, re-use and modify</a:t>
            </a:r>
          </a:p>
          <a:p>
            <a:pPr>
              <a:lnSpc>
                <a:spcPct val="100000"/>
              </a:lnSpc>
            </a:pPr>
            <a:r>
              <a:rPr lang="en-GB" dirty="0"/>
              <a:t>It is sometimes a bit of effort to work out how to do it, but it is worth it for all but the smallest programs</a:t>
            </a:r>
          </a:p>
          <a:p>
            <a:pPr>
              <a:lnSpc>
                <a:spcPct val="100000"/>
              </a:lnSpc>
            </a:pPr>
            <a:r>
              <a:rPr lang="en-GB" dirty="0"/>
              <a:t>Being ‘lazy’ produces better code!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6906C-836D-4E7B-87FB-DBB5EA545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681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206F0-5C9A-4E29-9491-2D063315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47" y="305749"/>
            <a:ext cx="10515600" cy="976787"/>
          </a:xfrm>
        </p:spPr>
        <p:txBody>
          <a:bodyPr>
            <a:normAutofit/>
          </a:bodyPr>
          <a:lstStyle/>
          <a:p>
            <a:r>
              <a:rPr lang="en-GB" sz="4400" dirty="0"/>
              <a:t>The perils of copy-paste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E1C87-4863-4674-A0B4-8E21D95DE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53" y="1282535"/>
            <a:ext cx="10396847" cy="54389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“Who cares about writing ‘</a:t>
            </a:r>
            <a:r>
              <a:rPr lang="en-GB" sz="2400" dirty="0" err="1">
                <a:solidFill>
                  <a:srgbClr val="FF0000"/>
                </a:solidFill>
              </a:rPr>
              <a:t>System.out.println</a:t>
            </a:r>
            <a:r>
              <a:rPr lang="en-GB" sz="2400" dirty="0">
                <a:solidFill>
                  <a:srgbClr val="FF0000"/>
                </a:solidFill>
              </a:rPr>
              <a:t>(“Hello </a:t>
            </a:r>
            <a:r>
              <a:rPr lang="en-GB" sz="2400" dirty="0"/>
              <a:t>’ four times? I can just copy/paste it.”;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“And I can grab whole chunks of code from web tutorials which do exactly what I need.”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BUT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Testing and modifying code which is repeated in many places is itself very repetitive and difficult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Using code without understanding it is very dangerous - it may not do exactly what you need, and it may not work at all!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Using other people’s code in a professional context requires their permission (and usually a paid licence)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Your code quality will be low, so other people won’t want to re-use it (which may be a key source of reputation and income in your professional life)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FDD98-7DC7-4A4F-AFA1-8CC7A7F93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508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721AE34-4C7E-4010-AD56-F7913C9A4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Making Choices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ACFB4C2-7DE2-429D-A113-251BDA4C6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Selection structure (decision structure),</a:t>
            </a:r>
          </a:p>
          <a:p>
            <a:r>
              <a:rPr lang="en-GB" dirty="0"/>
              <a:t>ask a question, take one of two/multi actions.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DB7C8-CD55-4193-9FC2-2C1014A3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886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094B-D3F3-45A5-9C13-27A902DD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Making choices in a program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0BB632-C493-4E50-8EA0-E91726CB3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have seen how in a program we can specify </a:t>
            </a:r>
            <a:r>
              <a:rPr lang="en-GB" b="1" dirty="0">
                <a:solidFill>
                  <a:srgbClr val="FF0000"/>
                </a:solidFill>
              </a:rPr>
              <a:t>sequences</a:t>
            </a:r>
            <a:r>
              <a:rPr lang="en-GB" dirty="0"/>
              <a:t> of instructions, and create </a:t>
            </a:r>
            <a:r>
              <a:rPr lang="en-GB" b="1" dirty="0">
                <a:solidFill>
                  <a:srgbClr val="FF0000"/>
                </a:solidFill>
              </a:rPr>
              <a:t>loops</a:t>
            </a:r>
            <a:r>
              <a:rPr lang="en-GB" dirty="0"/>
              <a:t> to run the same instructions more than once.</a:t>
            </a:r>
          </a:p>
          <a:p>
            <a:r>
              <a:rPr lang="en-GB" dirty="0"/>
              <a:t>Now we will look at how to </a:t>
            </a:r>
            <a:r>
              <a:rPr lang="en-GB" b="1" dirty="0">
                <a:solidFill>
                  <a:srgbClr val="FF0000"/>
                </a:solidFill>
              </a:rPr>
              <a:t>make choices</a:t>
            </a:r>
            <a:r>
              <a:rPr lang="en-GB" dirty="0"/>
              <a:t> about alternative sets of  instructions to run in different circumstances</a:t>
            </a:r>
          </a:p>
          <a:p>
            <a:r>
              <a:rPr lang="en-GB" dirty="0"/>
              <a:t>The simplest way to do this is with an </a:t>
            </a:r>
            <a:r>
              <a:rPr lang="en-GB" b="1" dirty="0">
                <a:solidFill>
                  <a:srgbClr val="FF0000"/>
                </a:solidFill>
              </a:rPr>
              <a:t>if</a:t>
            </a:r>
            <a:r>
              <a:rPr lang="en-GB" b="1" dirty="0"/>
              <a:t> statement</a:t>
            </a:r>
            <a:r>
              <a:rPr lang="en-GB" dirty="0"/>
              <a:t>. ⚖️</a:t>
            </a:r>
            <a:endParaRPr lang="en-GB" b="1" dirty="0"/>
          </a:p>
          <a:p>
            <a:r>
              <a:rPr lang="en-GB" dirty="0"/>
              <a:t>Another way to make choices is </a:t>
            </a:r>
            <a:r>
              <a:rPr lang="en-GB" b="1" dirty="0">
                <a:solidFill>
                  <a:srgbClr val="FF0000"/>
                </a:solidFill>
              </a:rPr>
              <a:t>switch </a:t>
            </a:r>
            <a:r>
              <a:rPr lang="en-GB" b="1" dirty="0"/>
              <a:t>statement</a:t>
            </a:r>
            <a:r>
              <a:rPr lang="en-GB" dirty="0"/>
              <a:t>. </a:t>
            </a:r>
            <a:r>
              <a:rPr lang="en-GB" b="1" dirty="0"/>
              <a:t>🗂️</a:t>
            </a:r>
            <a:endParaRPr lang="en-GB" dirty="0"/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56EFE-616F-4C61-8B1A-A8F4FE3B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823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5D19-33DB-5967-0FA9-2D9E3B526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766" y="203562"/>
            <a:ext cx="10515600" cy="1054463"/>
          </a:xfrm>
        </p:spPr>
        <p:txBody>
          <a:bodyPr>
            <a:normAutofit/>
          </a:bodyPr>
          <a:lstStyle/>
          <a:p>
            <a:r>
              <a:rPr lang="en-GB" sz="4000" dirty="0"/>
              <a:t>⚖️ Simple If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E28DB-7751-ABBE-958E-7CDA5F34C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29" y="1258025"/>
            <a:ext cx="10515600" cy="616786"/>
          </a:xfrm>
        </p:spPr>
        <p:txBody>
          <a:bodyPr>
            <a:normAutofit/>
          </a:bodyPr>
          <a:lstStyle/>
          <a:p>
            <a:r>
              <a:rPr lang="en-GB" sz="2400" b="1" dirty="0"/>
              <a:t>Syntax: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3AE95-B7F4-F294-4581-FC38DB6B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26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61DF17-E406-546F-F051-6C92333CC56D}"/>
              </a:ext>
            </a:extLst>
          </p:cNvPr>
          <p:cNvSpPr txBox="1">
            <a:spLocks/>
          </p:cNvSpPr>
          <p:nvPr/>
        </p:nvSpPr>
        <p:spPr>
          <a:xfrm>
            <a:off x="735429" y="3977316"/>
            <a:ext cx="10515600" cy="2744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Start with the keyword </a:t>
            </a:r>
            <a:r>
              <a:rPr lang="en-GB" sz="2400" b="1" dirty="0">
                <a:solidFill>
                  <a:srgbClr val="FF0000"/>
                </a:solidFill>
              </a:rPr>
              <a:t>if</a:t>
            </a:r>
            <a:r>
              <a:rPr lang="en-GB" sz="2400" dirty="0"/>
              <a:t>, followed by a test/condition in </a:t>
            </a:r>
            <a:r>
              <a:rPr lang="en-GB" sz="2400" b="1" dirty="0">
                <a:solidFill>
                  <a:srgbClr val="FF0000"/>
                </a:solidFill>
              </a:rPr>
              <a:t>round brackets</a:t>
            </a:r>
            <a:r>
              <a:rPr lang="en-GB" sz="2400" dirty="0"/>
              <a:t>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Curly brackets </a:t>
            </a:r>
            <a:r>
              <a:rPr lang="en-GB" sz="2400" b="1" dirty="0">
                <a:solidFill>
                  <a:srgbClr val="FF0000"/>
                </a:solidFill>
              </a:rPr>
              <a:t>{}</a:t>
            </a:r>
            <a:r>
              <a:rPr lang="en-GB" sz="2400" dirty="0"/>
              <a:t> enclose the instructions to run when the condition is true.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</a:t>
            </a:r>
            <a:r>
              <a:rPr lang="en-GB" sz="2400" b="1" dirty="0">
                <a:solidFill>
                  <a:srgbClr val="FF0000"/>
                </a:solidFill>
              </a:rPr>
              <a:t>else</a:t>
            </a:r>
            <a:r>
              <a:rPr lang="en-GB" sz="2400" dirty="0"/>
              <a:t> part is optional - use it when you want a different code block to run when the condition is false.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Read it as: “If the test is true, run the true code block; otherwise, run the else code block if there is one.”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Pay attention to the </a:t>
            </a:r>
            <a:r>
              <a:rPr lang="en-GB" sz="2400" b="1" dirty="0"/>
              <a:t>round () and curly {} brackets</a:t>
            </a:r>
            <a:r>
              <a:rPr lang="en-GB" sz="2400" dirty="0"/>
              <a:t>.</a:t>
            </a:r>
          </a:p>
        </p:txBody>
      </p:sp>
      <p:sp>
        <p:nvSpPr>
          <p:cNvPr id="8" name="矩形 3">
            <a:extLst>
              <a:ext uri="{FF2B5EF4-FFF2-40B4-BE49-F238E27FC236}">
                <a16:creationId xmlns:a16="http://schemas.microsoft.com/office/drawing/2014/main" id="{277AB717-28DC-246A-04D5-468E80626EA4}"/>
              </a:ext>
            </a:extLst>
          </p:cNvPr>
          <p:cNvSpPr/>
          <p:nvPr/>
        </p:nvSpPr>
        <p:spPr>
          <a:xfrm>
            <a:off x="1083467" y="1888510"/>
            <a:ext cx="9314198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cs typeface="Times New Roman" pitchFamily="18" charset="0"/>
              </a:rPr>
              <a:t>if</a:t>
            </a:r>
            <a:r>
              <a:rPr lang="en-GB" sz="2400" dirty="0">
                <a:cs typeface="Times New Roman" pitchFamily="18" charset="0"/>
              </a:rPr>
              <a:t> (test) {</a:t>
            </a:r>
          </a:p>
          <a:p>
            <a:r>
              <a:rPr lang="en-GB" sz="2400" dirty="0">
                <a:cs typeface="Times New Roman" pitchFamily="18" charset="0"/>
              </a:rPr>
              <a:t>    // true code block: instructions to run if the test is true </a:t>
            </a:r>
          </a:p>
          <a:p>
            <a:r>
              <a:rPr lang="en-GB" sz="2400" dirty="0">
                <a:cs typeface="Times New Roman" pitchFamily="18" charset="0"/>
              </a:rPr>
              <a:t>} </a:t>
            </a:r>
            <a:r>
              <a:rPr lang="en-GB" sz="2400" dirty="0">
                <a:solidFill>
                  <a:srgbClr val="FF0000"/>
                </a:solidFill>
                <a:cs typeface="Times New Roman" pitchFamily="18" charset="0"/>
              </a:rPr>
              <a:t>else </a:t>
            </a:r>
            <a:r>
              <a:rPr lang="en-GB" sz="2400" dirty="0">
                <a:cs typeface="Times New Roman" pitchFamily="18" charset="0"/>
              </a:rPr>
              <a:t>{</a:t>
            </a:r>
          </a:p>
          <a:p>
            <a:r>
              <a:rPr lang="en-GB" sz="2400" dirty="0">
                <a:cs typeface="Times New Roman" pitchFamily="18" charset="0"/>
              </a:rPr>
              <a:t>    // false code block: instructions to run if the test is false (optional)</a:t>
            </a:r>
          </a:p>
          <a:p>
            <a:r>
              <a:rPr lang="en-GB" sz="2400" dirty="0">
                <a:cs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25286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E41C9-50D1-9853-8C7B-E292E0278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901" y="232700"/>
            <a:ext cx="10515600" cy="1013351"/>
          </a:xfrm>
        </p:spPr>
        <p:txBody>
          <a:bodyPr>
            <a:normAutofit/>
          </a:bodyPr>
          <a:lstStyle/>
          <a:p>
            <a:r>
              <a:rPr lang="en-GB" sz="4000" dirty="0"/>
              <a:t>How an if Statement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490BB-B592-F33F-F252-9B5C704EB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577" y="1099361"/>
            <a:ext cx="10712845" cy="1631216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program </a:t>
            </a:r>
            <a:r>
              <a:rPr lang="en-GB" sz="2400" b="1" dirty="0"/>
              <a:t>tests a condition</a:t>
            </a:r>
            <a:r>
              <a:rPr lang="en-GB" sz="2400" dirty="0"/>
              <a:t>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If the condition is true</a:t>
            </a:r>
            <a:r>
              <a:rPr lang="en-GB" sz="2400" dirty="0"/>
              <a:t>, the true code block runs.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If the condition is false</a:t>
            </a:r>
            <a:r>
              <a:rPr lang="en-GB" sz="2400" dirty="0"/>
              <a:t>, the else code block runs - if there is one.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After the if statement, the program continues with the </a:t>
            </a:r>
            <a:r>
              <a:rPr lang="en-GB" sz="2400" b="1" dirty="0"/>
              <a:t>code after it</a:t>
            </a:r>
            <a:r>
              <a:rPr lang="en-GB" sz="24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061461-4E75-B71D-44E3-D1C403787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27</a:t>
            </a:fld>
            <a:endParaRPr lang="en-GB"/>
          </a:p>
        </p:txBody>
      </p:sp>
      <p:sp>
        <p:nvSpPr>
          <p:cNvPr id="8" name="矩形 3">
            <a:extLst>
              <a:ext uri="{FF2B5EF4-FFF2-40B4-BE49-F238E27FC236}">
                <a16:creationId xmlns:a16="http://schemas.microsoft.com/office/drawing/2014/main" id="{C55C9B0A-D1A5-EDA4-936E-39F0CB4D8910}"/>
              </a:ext>
            </a:extLst>
          </p:cNvPr>
          <p:cNvSpPr/>
          <p:nvPr/>
        </p:nvSpPr>
        <p:spPr>
          <a:xfrm>
            <a:off x="946781" y="2980267"/>
            <a:ext cx="3220898" cy="17851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srgbClr val="FF0000"/>
                </a:solidFill>
                <a:cs typeface="Times New Roman" pitchFamily="18" charset="0"/>
              </a:rPr>
              <a:t>if</a:t>
            </a:r>
            <a:r>
              <a:rPr lang="en-GB" sz="2200" dirty="0">
                <a:cs typeface="Times New Roman" pitchFamily="18" charset="0"/>
              </a:rPr>
              <a:t> (test) {</a:t>
            </a:r>
          </a:p>
          <a:p>
            <a:r>
              <a:rPr lang="en-GB" sz="2200" dirty="0">
                <a:cs typeface="Times New Roman" pitchFamily="18" charset="0"/>
              </a:rPr>
              <a:t>    // true code block</a:t>
            </a:r>
          </a:p>
          <a:p>
            <a:r>
              <a:rPr lang="en-GB" sz="2200" dirty="0">
                <a:cs typeface="Times New Roman" pitchFamily="18" charset="0"/>
              </a:rPr>
              <a:t>} </a:t>
            </a:r>
            <a:r>
              <a:rPr lang="en-GB" sz="2200" dirty="0">
                <a:solidFill>
                  <a:srgbClr val="FF0000"/>
                </a:solidFill>
                <a:cs typeface="Times New Roman" pitchFamily="18" charset="0"/>
              </a:rPr>
              <a:t>else </a:t>
            </a:r>
            <a:r>
              <a:rPr lang="en-GB" sz="2200" dirty="0">
                <a:cs typeface="Times New Roman" pitchFamily="18" charset="0"/>
              </a:rPr>
              <a:t>{</a:t>
            </a:r>
          </a:p>
          <a:p>
            <a:r>
              <a:rPr lang="en-GB" sz="2200" dirty="0">
                <a:cs typeface="Times New Roman" pitchFamily="18" charset="0"/>
              </a:rPr>
              <a:t>    // false code block</a:t>
            </a:r>
          </a:p>
          <a:p>
            <a:r>
              <a:rPr lang="en-GB" sz="2200" dirty="0">
                <a:cs typeface="Times New Roman" pitchFamily="18" charset="0"/>
              </a:rPr>
              <a:t>}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618F87-5161-7996-DD1D-703FE7CE07B1}"/>
              </a:ext>
            </a:extLst>
          </p:cNvPr>
          <p:cNvGrpSpPr/>
          <p:nvPr/>
        </p:nvGrpSpPr>
        <p:grpSpPr>
          <a:xfrm>
            <a:off x="5798652" y="2906950"/>
            <a:ext cx="4996913" cy="3814525"/>
            <a:chOff x="5798652" y="2906950"/>
            <a:chExt cx="4996913" cy="381452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E92DB2-59FC-951B-933C-8B50C753D1A4}"/>
                </a:ext>
              </a:extLst>
            </p:cNvPr>
            <p:cNvSpPr/>
            <p:nvPr/>
          </p:nvSpPr>
          <p:spPr>
            <a:xfrm>
              <a:off x="5798652" y="2906950"/>
              <a:ext cx="4996913" cy="38145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6FD11481-3060-6B5D-76D2-9FDDA34F2860}"/>
                </a:ext>
              </a:extLst>
            </p:cNvPr>
            <p:cNvCxnSpPr>
              <a:cxnSpLocks/>
            </p:cNvCxnSpPr>
            <p:nvPr/>
          </p:nvCxnSpPr>
          <p:spPr>
            <a:xfrm>
              <a:off x="9843752" y="4876105"/>
              <a:ext cx="0" cy="75377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F40A472-616C-76B0-0BD6-AA2B75CEE227}"/>
                </a:ext>
              </a:extLst>
            </p:cNvPr>
            <p:cNvCxnSpPr>
              <a:cxnSpLocks/>
            </p:cNvCxnSpPr>
            <p:nvPr/>
          </p:nvCxnSpPr>
          <p:spPr>
            <a:xfrm>
              <a:off x="6722131" y="4038670"/>
              <a:ext cx="314995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Diamond 11">
              <a:extLst>
                <a:ext uri="{FF2B5EF4-FFF2-40B4-BE49-F238E27FC236}">
                  <a16:creationId xmlns:a16="http://schemas.microsoft.com/office/drawing/2014/main" id="{3FDDB9A8-BB8F-B1AC-4796-8C1EF057A907}"/>
                </a:ext>
              </a:extLst>
            </p:cNvPr>
            <p:cNvSpPr/>
            <p:nvPr/>
          </p:nvSpPr>
          <p:spPr>
            <a:xfrm>
              <a:off x="7371197" y="3466665"/>
              <a:ext cx="1793395" cy="1144011"/>
            </a:xfrm>
            <a:prstGeom prst="diamond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2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38158C7-62B2-4B0F-9721-BCD0B453BD6C}"/>
                </a:ext>
              </a:extLst>
            </p:cNvPr>
            <p:cNvCxnSpPr>
              <a:cxnSpLocks/>
            </p:cNvCxnSpPr>
            <p:nvPr/>
          </p:nvCxnSpPr>
          <p:spPr>
            <a:xfrm>
              <a:off x="8267894" y="2931425"/>
              <a:ext cx="0" cy="53524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676748F-2519-316C-2514-EE670D4F3FF0}"/>
                </a:ext>
              </a:extLst>
            </p:cNvPr>
            <p:cNvCxnSpPr>
              <a:cxnSpLocks/>
            </p:cNvCxnSpPr>
            <p:nvPr/>
          </p:nvCxnSpPr>
          <p:spPr>
            <a:xfrm>
              <a:off x="6722131" y="4038670"/>
              <a:ext cx="0" cy="75377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B6F02E6-42B8-546C-732F-04AC9B7A5F83}"/>
                </a:ext>
              </a:extLst>
            </p:cNvPr>
            <p:cNvSpPr txBox="1"/>
            <p:nvPr/>
          </p:nvSpPr>
          <p:spPr>
            <a:xfrm>
              <a:off x="9136235" y="3653194"/>
              <a:ext cx="7358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false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F782AA-426D-96E7-6AEB-68F21D806AD3}"/>
                </a:ext>
              </a:extLst>
            </p:cNvPr>
            <p:cNvSpPr txBox="1"/>
            <p:nvPr/>
          </p:nvSpPr>
          <p:spPr>
            <a:xfrm>
              <a:off x="6782772" y="3653194"/>
              <a:ext cx="64906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true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21163C1-1669-6C94-C571-028B393B9F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6031" y="5011651"/>
              <a:ext cx="0" cy="6182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96899FB-2F36-FA52-D47A-37049A9601BA}"/>
                </a:ext>
              </a:extLst>
            </p:cNvPr>
            <p:cNvSpPr/>
            <p:nvPr/>
          </p:nvSpPr>
          <p:spPr>
            <a:xfrm>
              <a:off x="5952612" y="4767464"/>
              <a:ext cx="155665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</a:rPr>
                <a:t>true block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CD8294-F5BD-EA54-96A8-9BC949DDD7CF}"/>
                </a:ext>
              </a:extLst>
            </p:cNvPr>
            <p:cNvSpPr txBox="1"/>
            <p:nvPr/>
          </p:nvSpPr>
          <p:spPr>
            <a:xfrm>
              <a:off x="7461052" y="3653194"/>
              <a:ext cx="1613684" cy="6408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2200" dirty="0"/>
                <a:t>test</a:t>
              </a:r>
            </a:p>
            <a:p>
              <a:pPr algn="ctr">
                <a:lnSpc>
                  <a:spcPct val="80000"/>
                </a:lnSpc>
              </a:pPr>
              <a:r>
                <a:rPr lang="en-GB" sz="2200" dirty="0"/>
                <a:t>(condition)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3959119-0E9B-999E-66AD-2B7E2AE996FF}"/>
                </a:ext>
              </a:extLst>
            </p:cNvPr>
            <p:cNvSpPr/>
            <p:nvPr/>
          </p:nvSpPr>
          <p:spPr>
            <a:xfrm>
              <a:off x="9033027" y="4777813"/>
              <a:ext cx="155665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</a:rPr>
                <a:t>false block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629A997E-12C0-D000-107C-7D34A2A6A6D1}"/>
                </a:ext>
              </a:extLst>
            </p:cNvPr>
            <p:cNvCxnSpPr>
              <a:cxnSpLocks/>
            </p:cNvCxnSpPr>
            <p:nvPr/>
          </p:nvCxnSpPr>
          <p:spPr>
            <a:xfrm>
              <a:off x="6722131" y="5633427"/>
              <a:ext cx="31164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82F314E-4301-1312-0E98-D2D46799C798}"/>
                </a:ext>
              </a:extLst>
            </p:cNvPr>
            <p:cNvCxnSpPr>
              <a:cxnSpLocks/>
            </p:cNvCxnSpPr>
            <p:nvPr/>
          </p:nvCxnSpPr>
          <p:spPr>
            <a:xfrm>
              <a:off x="9872087" y="4038669"/>
              <a:ext cx="0" cy="75377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54C68B6-2A97-0A6E-7533-F908010C8FC7}"/>
                </a:ext>
              </a:extLst>
            </p:cNvPr>
            <p:cNvCxnSpPr>
              <a:cxnSpLocks/>
            </p:cNvCxnSpPr>
            <p:nvPr/>
          </p:nvCxnSpPr>
          <p:spPr>
            <a:xfrm>
              <a:off x="8255766" y="5629884"/>
              <a:ext cx="0" cy="45642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FC8A024-5746-5FB3-458B-8C88FD19C959}"/>
                </a:ext>
              </a:extLst>
            </p:cNvPr>
            <p:cNvSpPr/>
            <p:nvPr/>
          </p:nvSpPr>
          <p:spPr>
            <a:xfrm>
              <a:off x="6919783" y="6079613"/>
              <a:ext cx="2467403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400" dirty="0">
                  <a:solidFill>
                    <a:schemeClr val="tx1"/>
                  </a:solidFill>
                </a:rPr>
                <a:t>Code after if-else</a:t>
              </a:r>
            </a:p>
          </p:txBody>
        </p:sp>
      </p:grpSp>
      <p:sp>
        <p:nvSpPr>
          <p:cNvPr id="27" name="矩形 3">
            <a:extLst>
              <a:ext uri="{FF2B5EF4-FFF2-40B4-BE49-F238E27FC236}">
                <a16:creationId xmlns:a16="http://schemas.microsoft.com/office/drawing/2014/main" id="{14CF2239-7ADD-4D03-3C8F-3F2F2EB51552}"/>
              </a:ext>
            </a:extLst>
          </p:cNvPr>
          <p:cNvSpPr/>
          <p:nvPr/>
        </p:nvSpPr>
        <p:spPr>
          <a:xfrm>
            <a:off x="909404" y="5077074"/>
            <a:ext cx="3220898" cy="11079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200" dirty="0">
                <a:solidFill>
                  <a:srgbClr val="FF0000"/>
                </a:solidFill>
                <a:cs typeface="Times New Roman" pitchFamily="18" charset="0"/>
              </a:rPr>
              <a:t>if</a:t>
            </a:r>
            <a:r>
              <a:rPr lang="en-GB" sz="2200" dirty="0">
                <a:cs typeface="Times New Roman" pitchFamily="18" charset="0"/>
              </a:rPr>
              <a:t> (test) {</a:t>
            </a:r>
          </a:p>
          <a:p>
            <a:r>
              <a:rPr lang="en-GB" sz="2200" dirty="0">
                <a:cs typeface="Times New Roman" pitchFamily="18" charset="0"/>
              </a:rPr>
              <a:t>    // true code block</a:t>
            </a:r>
          </a:p>
          <a:p>
            <a:r>
              <a:rPr lang="en-GB" sz="2200" dirty="0">
                <a:cs typeface="Times New Roman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32341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7094B-D3F3-45A5-9C13-27A902DD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Test in if statements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0BB632-C493-4E50-8EA0-E91726CB3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045"/>
            <a:ext cx="10858500" cy="4744305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  <a:spcBef>
                <a:spcPts val="600"/>
              </a:spcBef>
            </a:pPr>
            <a:r>
              <a:rPr lang="en-GB" dirty="0"/>
              <a:t>The </a:t>
            </a:r>
            <a:r>
              <a:rPr lang="en-GB" b="1" dirty="0"/>
              <a:t>test</a:t>
            </a:r>
            <a:r>
              <a:rPr lang="en-GB" dirty="0"/>
              <a:t> in an if statement is something that can be </a:t>
            </a:r>
            <a:r>
              <a:rPr lang="en-GB" b="1" dirty="0"/>
              <a:t>true or false</a:t>
            </a:r>
            <a:r>
              <a:rPr lang="en-GB" dirty="0"/>
              <a:t>. </a:t>
            </a:r>
          </a:p>
          <a:p>
            <a:pPr lvl="0">
              <a:lnSpc>
                <a:spcPct val="110000"/>
              </a:lnSpc>
              <a:spcBef>
                <a:spcPts val="600"/>
              </a:spcBef>
            </a:pPr>
            <a:r>
              <a:rPr lang="en-GB" dirty="0"/>
              <a:t>The simplest test is to ask whether </a:t>
            </a:r>
            <a:r>
              <a:rPr lang="en-GB" b="1" dirty="0"/>
              <a:t>two things are the same</a:t>
            </a:r>
            <a:r>
              <a:rPr lang="en-GB" dirty="0"/>
              <a:t>. </a:t>
            </a:r>
          </a:p>
          <a:p>
            <a:pPr lvl="0">
              <a:lnSpc>
                <a:spcPct val="110000"/>
              </a:lnSpc>
              <a:spcBef>
                <a:spcPts val="600"/>
              </a:spcBef>
            </a:pPr>
            <a:r>
              <a:rPr lang="en-GB" dirty="0"/>
              <a:t>Testing fixed values, such as </a:t>
            </a:r>
            <a:r>
              <a:rPr lang="en-GB" b="1" dirty="0"/>
              <a:t>2 equals 2 </a:t>
            </a:r>
            <a:r>
              <a:rPr lang="en-GB" dirty="0"/>
              <a:t>(written in Java as 2 == 2), or </a:t>
            </a:r>
            <a:r>
              <a:rPr lang="en-GB" b="1" dirty="0"/>
              <a:t>“Brighton" equals "Hove" </a:t>
            </a:r>
            <a:r>
              <a:rPr lang="en-GB" dirty="0"/>
              <a:t>is not very useful because we already know the answer. </a:t>
            </a:r>
          </a:p>
          <a:p>
            <a:pPr lvl="0">
              <a:lnSpc>
                <a:spcPct val="110000"/>
              </a:lnSpc>
              <a:spcBef>
                <a:spcPts val="600"/>
              </a:spcBef>
            </a:pPr>
            <a:r>
              <a:rPr lang="en-GB" dirty="0"/>
              <a:t>Tests become useful when </a:t>
            </a:r>
            <a:r>
              <a:rPr lang="en-GB" b="1" dirty="0"/>
              <a:t>one or both values come from variables</a:t>
            </a:r>
            <a:r>
              <a:rPr lang="en-GB" dirty="0"/>
              <a:t>, because their values may not be known in advance. </a:t>
            </a:r>
          </a:p>
          <a:p>
            <a:pPr lvl="0">
              <a:lnSpc>
                <a:spcPct val="110000"/>
              </a:lnSpc>
              <a:spcBef>
                <a:spcPts val="600"/>
              </a:spcBef>
            </a:pPr>
            <a:r>
              <a:rPr lang="en-GB" dirty="0"/>
              <a:t>For example, </a:t>
            </a:r>
            <a:r>
              <a:rPr lang="en-GB" b="1" dirty="0"/>
              <a:t>age equals 18</a:t>
            </a:r>
            <a:r>
              <a:rPr lang="en-GB" dirty="0"/>
              <a:t> or </a:t>
            </a:r>
            <a:r>
              <a:rPr lang="en-GB" b="1" dirty="0"/>
              <a:t>place equals “Brighton"</a:t>
            </a:r>
            <a:r>
              <a:rPr lang="en-GB" dirty="0"/>
              <a:t> can be </a:t>
            </a:r>
            <a:r>
              <a:rPr lang="en-GB" b="1" dirty="0"/>
              <a:t>true or false depending on the values stored in the variables</a:t>
            </a:r>
            <a:r>
              <a:rPr lang="en-GB" dirty="0"/>
              <a:t> (i.e. what is stored in the </a:t>
            </a:r>
            <a:r>
              <a:rPr lang="en-GB" b="1" dirty="0"/>
              <a:t>age</a:t>
            </a:r>
            <a:r>
              <a:rPr lang="en-GB" dirty="0"/>
              <a:t> or </a:t>
            </a:r>
            <a:r>
              <a:rPr lang="en-GB" b="1" dirty="0"/>
              <a:t>place</a:t>
            </a:r>
            <a:r>
              <a:rPr lang="en-GB" dirty="0"/>
              <a:t> box) </a:t>
            </a:r>
            <a:r>
              <a:rPr lang="en-GB" b="1" dirty="0"/>
              <a:t>when the test runs</a:t>
            </a:r>
            <a:r>
              <a:rPr lang="en-GB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56EFE-616F-4C61-8B1A-A8F4FE3B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6973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E6BFE-28E8-EA87-6006-42DB3D24E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31A969-2FFD-5F20-BBC0-030CBD9A8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593" y="251079"/>
            <a:ext cx="11427129" cy="1098451"/>
          </a:xfrm>
        </p:spPr>
        <p:txBody>
          <a:bodyPr>
            <a:noAutofit/>
          </a:bodyPr>
          <a:lstStyle/>
          <a:p>
            <a:r>
              <a:rPr lang="en-GB" sz="4000" dirty="0" err="1"/>
              <a:t>HomeTown</a:t>
            </a:r>
            <a:r>
              <a:rPr lang="en-GB" sz="4000" dirty="0"/>
              <a:t> : Using If Statements in HelloPlaces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05D678-CFB7-FD53-FF02-23431E8BB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343" y="1701058"/>
            <a:ext cx="5337358" cy="5055986"/>
          </a:xfrm>
        </p:spPr>
        <p:txBody>
          <a:bodyPr>
            <a:normAutofit fontScale="92500" lnSpcReduction="20000"/>
          </a:bodyPr>
          <a:lstStyle/>
          <a:p>
            <a:pPr marL="2304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>
                <a:latin typeface="+mj-lt"/>
              </a:rPr>
              <a:t>HomeTown is based on HelloPlaces with a few changes:</a:t>
            </a:r>
          </a:p>
          <a:p>
            <a:pPr marL="6840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The list of places has been updated.</a:t>
            </a:r>
          </a:p>
          <a:p>
            <a:pPr marL="6840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A new variable home is introduced, initialized to “Brighton".</a:t>
            </a:r>
          </a:p>
          <a:p>
            <a:pPr marL="6840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An if statement has been added inside the loop body to test each place.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600" dirty="0"/>
              <a:t>Running </a:t>
            </a:r>
            <a:r>
              <a:rPr lang="en-GB" sz="2600" dirty="0" err="1"/>
              <a:t>HomeTown</a:t>
            </a:r>
            <a:endParaRPr lang="en-GB" sz="2600" dirty="0"/>
          </a:p>
          <a:p>
            <a:pPr marL="6840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Output when we run </a:t>
            </a:r>
            <a:r>
              <a:rPr lang="en-GB" sz="2600" dirty="0" err="1"/>
              <a:t>HomeTown</a:t>
            </a:r>
            <a:endParaRPr lang="en-GB" sz="2600" dirty="0"/>
          </a:p>
          <a:p>
            <a:pPr marL="6840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It prints our list of places as before</a:t>
            </a:r>
          </a:p>
          <a:p>
            <a:pPr marL="6840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But when we get to Brighton, it prints a second message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29211-DA06-B83A-FA6A-4643A874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29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6FB34E-A1B5-0D71-7A43-C720AC360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10" r="15423"/>
          <a:stretch>
            <a:fillRect/>
          </a:stretch>
        </p:blipFill>
        <p:spPr>
          <a:xfrm>
            <a:off x="5699399" y="1243821"/>
            <a:ext cx="6194008" cy="36413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AE6DE4-A3C3-D9B8-0681-302A2E2FB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477" y="5073420"/>
            <a:ext cx="6277851" cy="1648055"/>
          </a:xfrm>
          <a:prstGeom prst="rect">
            <a:avLst/>
          </a:prstGeom>
        </p:spPr>
      </p:pic>
      <p:cxnSp>
        <p:nvCxnSpPr>
          <p:cNvPr id="17" name="Straight Arrow Connector 16" descr="Arrow pointing to default block">
            <a:extLst>
              <a:ext uri="{FF2B5EF4-FFF2-40B4-BE49-F238E27FC236}">
                <a16:creationId xmlns:a16="http://schemas.microsoft.com/office/drawing/2014/main" id="{C7BD2F8F-B722-CE32-E3D9-A63FED6D6F65}"/>
              </a:ext>
            </a:extLst>
          </p:cNvPr>
          <p:cNvCxnSpPr>
            <a:cxnSpLocks/>
          </p:cNvCxnSpPr>
          <p:nvPr/>
        </p:nvCxnSpPr>
        <p:spPr>
          <a:xfrm>
            <a:off x="4893333" y="5006819"/>
            <a:ext cx="764144" cy="300246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08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C15CD2-47FF-9EE4-A198-5812F5B05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16" r="14786"/>
          <a:stretch>
            <a:fillRect/>
          </a:stretch>
        </p:blipFill>
        <p:spPr>
          <a:xfrm>
            <a:off x="4473653" y="1570203"/>
            <a:ext cx="7497852" cy="441971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D3ABF71-4550-4D8D-A163-90D6C06BD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45" y="385589"/>
            <a:ext cx="8816276" cy="818179"/>
          </a:xfrm>
        </p:spPr>
        <p:txBody>
          <a:bodyPr>
            <a:noAutofit/>
          </a:bodyPr>
          <a:lstStyle/>
          <a:p>
            <a:r>
              <a:rPr lang="en-GB" sz="4000" dirty="0" err="1"/>
              <a:t>HomeTown</a:t>
            </a:r>
            <a:r>
              <a:rPr lang="en-GB" sz="4000" dirty="0"/>
              <a:t> : a New Variable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736344-1AFB-40A9-8ED7-3012F88EC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0495" y="1814751"/>
            <a:ext cx="4149486" cy="3586589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Here we have added the variable declaration and </a:t>
            </a:r>
            <a:r>
              <a:rPr lang="en-GB" sz="2200" dirty="0" err="1">
                <a:latin typeface="+mj-lt"/>
              </a:rPr>
              <a:t>intialisation</a:t>
            </a:r>
            <a:r>
              <a:rPr lang="en-GB" sz="2200" dirty="0">
                <a:latin typeface="+mj-lt"/>
              </a:rPr>
              <a:t> statement for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home</a:t>
            </a:r>
            <a:r>
              <a:rPr lang="en-GB" sz="2200" dirty="0">
                <a:latin typeface="+mj-lt"/>
              </a:rPr>
              <a:t>, setting its value to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"Brighton"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(You can add new variables whenever you want in your code to store things)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(The name should start with a  non-capital letter, and not clash with anything else)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94412-7D6E-4235-9B92-90D0FEE5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30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9D3CA4-DFBC-8D06-81C2-E0B182C8856A}"/>
              </a:ext>
            </a:extLst>
          </p:cNvPr>
          <p:cNvSpPr/>
          <p:nvPr/>
        </p:nvSpPr>
        <p:spPr>
          <a:xfrm>
            <a:off x="5124894" y="2768947"/>
            <a:ext cx="3051544" cy="1975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71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3ABF71-4550-4D8D-A163-90D6C06BD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3" y="336382"/>
            <a:ext cx="9754739" cy="782053"/>
          </a:xfrm>
        </p:spPr>
        <p:txBody>
          <a:bodyPr>
            <a:normAutofit/>
          </a:bodyPr>
          <a:lstStyle/>
          <a:p>
            <a:r>
              <a:rPr lang="en-GB" sz="4000" dirty="0" err="1"/>
              <a:t>HomeTown</a:t>
            </a:r>
            <a:r>
              <a:rPr lang="en-GB" sz="4000" dirty="0"/>
              <a:t> : the If Statement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736344-1AFB-40A9-8ED7-3012F88EC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187" y="1620689"/>
            <a:ext cx="4447774" cy="4380721"/>
          </a:xfrm>
        </p:spPr>
        <p:txBody>
          <a:bodyPr>
            <a:normAutofit fontScale="85000" lnSpcReduction="20000"/>
          </a:bodyPr>
          <a:lstStyle/>
          <a:p>
            <a:pPr marL="2304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Remember the loop body runs for each string in 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placeList</a:t>
            </a:r>
            <a:r>
              <a:rPr lang="en-GB" dirty="0">
                <a:latin typeface="+mj-lt"/>
              </a:rPr>
              <a:t>, with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place</a:t>
            </a:r>
            <a:r>
              <a:rPr lang="en-GB" dirty="0">
                <a:latin typeface="+mj-lt"/>
              </a:rPr>
              <a:t> set to that particular string 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So we print the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Hello</a:t>
            </a:r>
            <a:r>
              <a:rPr lang="en-GB" dirty="0">
                <a:latin typeface="+mj-lt"/>
              </a:rPr>
              <a:t> message as before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And then we test whether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place</a:t>
            </a:r>
            <a:r>
              <a:rPr lang="en-GB" dirty="0">
                <a:latin typeface="+mj-lt"/>
              </a:rPr>
              <a:t> is the same as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home</a:t>
            </a:r>
            <a:r>
              <a:rPr lang="en-GB" dirty="0">
                <a:latin typeface="+mj-lt"/>
              </a:rPr>
              <a:t> (</a:t>
            </a:r>
            <a:r>
              <a:rPr lang="en-GB" dirty="0" err="1">
                <a:solidFill>
                  <a:srgbClr val="FF0000"/>
                </a:solidFill>
                <a:latin typeface="+mj-lt"/>
              </a:rPr>
              <a:t>place.equals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(home) </a:t>
            </a:r>
            <a:r>
              <a:rPr lang="en-GB" dirty="0">
                <a:latin typeface="+mj-lt"/>
              </a:rPr>
              <a:t>is true if they are the same)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If they are, we run the body of the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if</a:t>
            </a:r>
            <a:r>
              <a:rPr lang="en-GB" dirty="0">
                <a:latin typeface="+mj-lt"/>
              </a:rPr>
              <a:t>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statement</a:t>
            </a:r>
            <a:r>
              <a:rPr lang="en-GB" dirty="0">
                <a:latin typeface="+mj-lt"/>
              </a:rPr>
              <a:t>, and print the additional message</a:t>
            </a:r>
          </a:p>
          <a:p>
            <a:pPr marL="230400" indent="-2304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Then we go round the loop again for the next place in the list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94412-7D6E-4235-9B92-90D0FEE52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31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CBCAA-33C9-7A9B-2AC8-31583FB1C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16" r="14786"/>
          <a:stretch>
            <a:fillRect/>
          </a:stretch>
        </p:blipFill>
        <p:spPr>
          <a:xfrm>
            <a:off x="4570961" y="1590006"/>
            <a:ext cx="7497852" cy="44197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E02DA7-A332-1F28-D530-D5145AB0AC3B}"/>
              </a:ext>
            </a:extLst>
          </p:cNvPr>
          <p:cNvSpPr/>
          <p:nvPr/>
        </p:nvSpPr>
        <p:spPr>
          <a:xfrm>
            <a:off x="5656364" y="3641625"/>
            <a:ext cx="6179288" cy="875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8969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9B079-4A9D-2F35-A753-6F1FD95B0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B8648-F582-5412-B4A6-E75F6575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24" y="391886"/>
            <a:ext cx="9117065" cy="885769"/>
          </a:xfrm>
        </p:spPr>
        <p:txBody>
          <a:bodyPr>
            <a:normAutofit/>
          </a:bodyPr>
          <a:lstStyle/>
          <a:p>
            <a:r>
              <a:rPr lang="en-GB" sz="4000" dirty="0"/>
              <a:t>Combining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3E94C-183A-1D4F-51C4-10EAD367D3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724" y="1460996"/>
            <a:ext cx="5243736" cy="4895354"/>
          </a:xfrm>
        </p:spPr>
        <p:txBody>
          <a:bodyPr>
            <a:normAutofit fontScale="92500"/>
          </a:bodyPr>
          <a:lstStyle/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In Java,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for loops </a:t>
            </a:r>
            <a:r>
              <a:rPr lang="en-GB" dirty="0">
                <a:latin typeface="+mj-lt"/>
              </a:rPr>
              <a:t>and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if statements </a:t>
            </a:r>
            <a:r>
              <a:rPr lang="en-GB" dirty="0">
                <a:latin typeface="+mj-lt"/>
              </a:rPr>
              <a:t>are treated as single instructions that can contain blocks of other instructions.</a:t>
            </a:r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You can freely combine them: an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if</a:t>
            </a:r>
            <a:r>
              <a:rPr lang="en-GB" dirty="0">
                <a:latin typeface="+mj-lt"/>
              </a:rPr>
              <a:t> inside a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for</a:t>
            </a:r>
            <a:r>
              <a:rPr lang="en-GB" dirty="0">
                <a:latin typeface="+mj-lt"/>
              </a:rPr>
              <a:t>, a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for</a:t>
            </a:r>
            <a:r>
              <a:rPr lang="en-GB" dirty="0">
                <a:latin typeface="+mj-lt"/>
              </a:rPr>
              <a:t> inside an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if</a:t>
            </a:r>
            <a:r>
              <a:rPr lang="en-GB" dirty="0">
                <a:latin typeface="+mj-lt"/>
              </a:rPr>
              <a:t>, multiple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if</a:t>
            </a:r>
            <a:r>
              <a:rPr lang="en-GB" dirty="0">
                <a:latin typeface="+mj-lt"/>
              </a:rPr>
              <a:t>s inside an 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else</a:t>
            </a:r>
            <a:r>
              <a:rPr lang="en-GB" dirty="0">
                <a:latin typeface="+mj-lt"/>
              </a:rPr>
              <a:t>, and so on.</a:t>
            </a:r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The key is correct nesting - curly brackets {…} group instructions together.</a:t>
            </a:r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 err="1">
                <a:latin typeface="+mj-lt"/>
              </a:rPr>
              <a:t>BlueJ</a:t>
            </a:r>
            <a:r>
              <a:rPr lang="en-GB" dirty="0">
                <a:latin typeface="+mj-lt"/>
              </a:rPr>
              <a:t> helps by indenting code inside another block and changing the box colour, making it easier to see the structure.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B2B7E-B3EA-6608-2E50-467286065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32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F6393C-7128-36D3-A9B5-3312303EC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16" r="14786"/>
          <a:stretch>
            <a:fillRect/>
          </a:stretch>
        </p:blipFill>
        <p:spPr>
          <a:xfrm>
            <a:off x="5828724" y="1609125"/>
            <a:ext cx="6174678" cy="36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99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BFE57-96E6-A072-2351-171412F46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A1DE4-3E53-21A0-0CC4-E27E7345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1082" y="6434782"/>
            <a:ext cx="2743200" cy="365125"/>
          </a:xfrm>
        </p:spPr>
        <p:txBody>
          <a:bodyPr/>
          <a:lstStyle/>
          <a:p>
            <a:fld id="{4A64A08E-0BCB-4CFF-9501-451C31A9AE46}" type="slidenum">
              <a:rPr lang="en-GB" smtClean="0"/>
              <a:t>33</a:t>
            </a:fld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9784B-7A10-03D3-E0B3-E6DE73762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32" y="123943"/>
            <a:ext cx="11066935" cy="1094794"/>
          </a:xfrm>
        </p:spPr>
        <p:txBody>
          <a:bodyPr>
            <a:noAutofit/>
          </a:bodyPr>
          <a:lstStyle/>
          <a:p>
            <a:r>
              <a:rPr lang="en-GB" dirty="0"/>
              <a:t>Chained If Statements : Handling Multiple Conditions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E7D8791-AF22-0333-4C94-FA17F048A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964" y="1300550"/>
            <a:ext cx="5909332" cy="475030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+mj-lt"/>
              </a:rPr>
              <a:t>Syntax:</a:t>
            </a: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EEA8D8B3-687B-B262-D5CB-D9C3BAE18879}"/>
              </a:ext>
            </a:extLst>
          </p:cNvPr>
          <p:cNvSpPr/>
          <p:nvPr/>
        </p:nvSpPr>
        <p:spPr>
          <a:xfrm>
            <a:off x="414539" y="1780005"/>
            <a:ext cx="5795341" cy="3425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2200" dirty="0">
                <a:solidFill>
                  <a:srgbClr val="7030A0"/>
                </a:solidFill>
                <a:cs typeface="Times New Roman" pitchFamily="18" charset="0"/>
              </a:rPr>
              <a:t>if</a:t>
            </a:r>
            <a:r>
              <a:rPr lang="en-GB" sz="2200" dirty="0">
                <a:cs typeface="Times New Roman" pitchFamily="18" charset="0"/>
              </a:rPr>
              <a:t> (test1) {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    </a:t>
            </a:r>
            <a:r>
              <a:rPr lang="en-GB" sz="2200" i="1" dirty="0">
                <a:cs typeface="Times New Roman" pitchFamily="18" charset="0"/>
              </a:rPr>
              <a:t>// code block 1: instructions if test1 is true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} </a:t>
            </a:r>
            <a:r>
              <a:rPr lang="en-GB" sz="2200" dirty="0">
                <a:solidFill>
                  <a:srgbClr val="7030A0"/>
                </a:solidFill>
                <a:cs typeface="Times New Roman" pitchFamily="18" charset="0"/>
              </a:rPr>
              <a:t>else if </a:t>
            </a:r>
            <a:r>
              <a:rPr lang="en-GB" sz="2200" dirty="0">
                <a:cs typeface="Times New Roman" pitchFamily="18" charset="0"/>
              </a:rPr>
              <a:t>(test2) {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    </a:t>
            </a:r>
            <a:r>
              <a:rPr lang="en-GB" sz="2200" i="1" dirty="0">
                <a:cs typeface="Times New Roman" pitchFamily="18" charset="0"/>
              </a:rPr>
              <a:t>// code block 2: instructions if test2 is true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} </a:t>
            </a:r>
            <a:r>
              <a:rPr lang="en-GB" sz="2200" dirty="0">
                <a:solidFill>
                  <a:srgbClr val="7030A0"/>
                </a:solidFill>
                <a:cs typeface="Times New Roman" pitchFamily="18" charset="0"/>
              </a:rPr>
              <a:t>else if </a:t>
            </a:r>
            <a:r>
              <a:rPr lang="en-GB" sz="2200" dirty="0">
                <a:cs typeface="Times New Roman" pitchFamily="18" charset="0"/>
              </a:rPr>
              <a:t>(test3) {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    </a:t>
            </a:r>
            <a:r>
              <a:rPr lang="en-GB" sz="2200" i="1" dirty="0">
                <a:cs typeface="Times New Roman" pitchFamily="18" charset="0"/>
              </a:rPr>
              <a:t>// code block 3: instructions if test3 is true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} </a:t>
            </a:r>
            <a:r>
              <a:rPr lang="en-GB" sz="2200" dirty="0">
                <a:solidFill>
                  <a:srgbClr val="7030A0"/>
                </a:solidFill>
                <a:cs typeface="Times New Roman" pitchFamily="18" charset="0"/>
              </a:rPr>
              <a:t>else </a:t>
            </a:r>
            <a:r>
              <a:rPr lang="en-GB" sz="2200" dirty="0">
                <a:cs typeface="Times New Roman" pitchFamily="18" charset="0"/>
              </a:rPr>
              <a:t>{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    </a:t>
            </a:r>
            <a:r>
              <a:rPr lang="en-GB" sz="2200" i="1" dirty="0">
                <a:cs typeface="Times New Roman" pitchFamily="18" charset="0"/>
              </a:rPr>
              <a:t>// code block 4: instructions if all tests are false</a:t>
            </a:r>
          </a:p>
          <a:p>
            <a:pPr>
              <a:lnSpc>
                <a:spcPct val="110000"/>
              </a:lnSpc>
            </a:pPr>
            <a:r>
              <a:rPr lang="en-GB" sz="2200" dirty="0">
                <a:cs typeface="Times New Roman" pitchFamily="18" charset="0"/>
              </a:rPr>
              <a:t>}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38E50E45-9A82-0F42-91F9-AFA510E79CC5}"/>
              </a:ext>
            </a:extLst>
          </p:cNvPr>
          <p:cNvSpPr txBox="1">
            <a:spLocks/>
          </p:cNvSpPr>
          <p:nvPr/>
        </p:nvSpPr>
        <p:spPr>
          <a:xfrm>
            <a:off x="190816" y="5374085"/>
            <a:ext cx="6079480" cy="1308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j-lt"/>
              </a:rPr>
              <a:t>This style lets you check </a:t>
            </a:r>
            <a:r>
              <a:rPr lang="en-GB" sz="2600" b="1" dirty="0">
                <a:latin typeface="+mj-lt"/>
              </a:rPr>
              <a:t>multiple tests in sequence</a:t>
            </a:r>
            <a:r>
              <a:rPr lang="en-GB" sz="2600" dirty="0">
                <a:latin typeface="+mj-lt"/>
              </a:rPr>
              <a:t> and execute different actions depending on which test passes.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j-lt"/>
              </a:rPr>
              <a:t>You can include as many else if blocks as needed.</a:t>
            </a:r>
          </a:p>
          <a:p>
            <a:endParaRPr lang="en-GB" sz="2400" b="1" dirty="0">
              <a:latin typeface="+mj-lt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4F1069-F6A9-271C-4E93-ECC68DA33AE9}"/>
              </a:ext>
            </a:extLst>
          </p:cNvPr>
          <p:cNvGrpSpPr/>
          <p:nvPr/>
        </p:nvGrpSpPr>
        <p:grpSpPr>
          <a:xfrm>
            <a:off x="6492343" y="1775580"/>
            <a:ext cx="5607396" cy="4950363"/>
            <a:chOff x="6492343" y="1484419"/>
            <a:chExt cx="5607396" cy="4950363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EBD71F-E3D8-9262-94BE-DB0ED4E1CEFD}"/>
                </a:ext>
              </a:extLst>
            </p:cNvPr>
            <p:cNvSpPr/>
            <p:nvPr/>
          </p:nvSpPr>
          <p:spPr>
            <a:xfrm>
              <a:off x="6492343" y="1484419"/>
              <a:ext cx="5607396" cy="495036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6037480-C944-E8CC-7FC9-C99232CC6F9A}"/>
                </a:ext>
              </a:extLst>
            </p:cNvPr>
            <p:cNvCxnSpPr>
              <a:cxnSpLocks/>
            </p:cNvCxnSpPr>
            <p:nvPr/>
          </p:nvCxnSpPr>
          <p:spPr>
            <a:xfrm>
              <a:off x="8163814" y="2304081"/>
              <a:ext cx="900563" cy="72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F0DB203-1105-ADE4-61DF-40DE5275AD40}"/>
                </a:ext>
              </a:extLst>
            </p:cNvPr>
            <p:cNvCxnSpPr>
              <a:cxnSpLocks/>
            </p:cNvCxnSpPr>
            <p:nvPr/>
          </p:nvCxnSpPr>
          <p:spPr>
            <a:xfrm>
              <a:off x="7489096" y="1614428"/>
              <a:ext cx="0" cy="3798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DD41A56-A44A-9AE5-FFED-FF9477D86244}"/>
                </a:ext>
              </a:extLst>
            </p:cNvPr>
            <p:cNvCxnSpPr>
              <a:cxnSpLocks/>
            </p:cNvCxnSpPr>
            <p:nvPr/>
          </p:nvCxnSpPr>
          <p:spPr>
            <a:xfrm>
              <a:off x="7502539" y="2467792"/>
              <a:ext cx="0" cy="52776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580E261-CF61-4FB1-A276-E21EA590FDAA}"/>
                </a:ext>
              </a:extLst>
            </p:cNvPr>
            <p:cNvCxnSpPr>
              <a:cxnSpLocks/>
            </p:cNvCxnSpPr>
            <p:nvPr/>
          </p:nvCxnSpPr>
          <p:spPr>
            <a:xfrm>
              <a:off x="7521849" y="3474023"/>
              <a:ext cx="0" cy="52776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5C6B66-791B-F0F8-A0D4-7B3C8AF2A364}"/>
                </a:ext>
              </a:extLst>
            </p:cNvPr>
            <p:cNvSpPr txBox="1"/>
            <p:nvPr/>
          </p:nvSpPr>
          <p:spPr>
            <a:xfrm>
              <a:off x="6839011" y="2542362"/>
              <a:ext cx="7358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false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801763-4F54-FD9E-2EA8-E7DC61DC8FE7}"/>
                </a:ext>
              </a:extLst>
            </p:cNvPr>
            <p:cNvSpPr txBox="1"/>
            <p:nvPr/>
          </p:nvSpPr>
          <p:spPr>
            <a:xfrm>
              <a:off x="6893355" y="3559474"/>
              <a:ext cx="73585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false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E95386D-3F2C-C7AB-B104-C45C6769BAD9}"/>
                </a:ext>
              </a:extLst>
            </p:cNvPr>
            <p:cNvSpPr txBox="1"/>
            <p:nvPr/>
          </p:nvSpPr>
          <p:spPr>
            <a:xfrm>
              <a:off x="8310759" y="1961516"/>
              <a:ext cx="90120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true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BA46F72-AB51-08C8-74F0-7881A84782EA}"/>
                </a:ext>
              </a:extLst>
            </p:cNvPr>
            <p:cNvSpPr/>
            <p:nvPr/>
          </p:nvSpPr>
          <p:spPr>
            <a:xfrm>
              <a:off x="9077820" y="2067682"/>
              <a:ext cx="155665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Code block 1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1FD4281-511C-1835-82C4-417FA34A196C}"/>
                </a:ext>
              </a:extLst>
            </p:cNvPr>
            <p:cNvCxnSpPr>
              <a:cxnSpLocks/>
            </p:cNvCxnSpPr>
            <p:nvPr/>
          </p:nvCxnSpPr>
          <p:spPr>
            <a:xfrm>
              <a:off x="8171532" y="3306120"/>
              <a:ext cx="900563" cy="72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980D2F-443D-DAC1-7F0C-64DA62327391}"/>
                </a:ext>
              </a:extLst>
            </p:cNvPr>
            <p:cNvSpPr txBox="1"/>
            <p:nvPr/>
          </p:nvSpPr>
          <p:spPr>
            <a:xfrm>
              <a:off x="8287531" y="2956679"/>
              <a:ext cx="90120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true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AD5F00C-5855-3791-C150-C77AEA3D239C}"/>
                </a:ext>
              </a:extLst>
            </p:cNvPr>
            <p:cNvCxnSpPr>
              <a:cxnSpLocks/>
            </p:cNvCxnSpPr>
            <p:nvPr/>
          </p:nvCxnSpPr>
          <p:spPr>
            <a:xfrm>
              <a:off x="8185847" y="4339357"/>
              <a:ext cx="900563" cy="7215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2F19474-229E-D391-0689-8D45FB251758}"/>
                </a:ext>
              </a:extLst>
            </p:cNvPr>
            <p:cNvSpPr txBox="1"/>
            <p:nvPr/>
          </p:nvSpPr>
          <p:spPr>
            <a:xfrm>
              <a:off x="8301846" y="3959871"/>
              <a:ext cx="90120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000" dirty="0"/>
                <a:t>true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FF36B4E-2B40-943E-825B-368978465310}"/>
                </a:ext>
              </a:extLst>
            </p:cNvPr>
            <p:cNvSpPr/>
            <p:nvPr/>
          </p:nvSpPr>
          <p:spPr>
            <a:xfrm>
              <a:off x="9065859" y="3073913"/>
              <a:ext cx="155665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Code block 2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414476D-928C-C787-203A-0FB64250CBFF}"/>
                </a:ext>
              </a:extLst>
            </p:cNvPr>
            <p:cNvSpPr/>
            <p:nvPr/>
          </p:nvSpPr>
          <p:spPr>
            <a:xfrm>
              <a:off x="9086410" y="4139302"/>
              <a:ext cx="155665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Code block 3</a:t>
              </a:r>
            </a:p>
          </p:txBody>
        </p:sp>
        <p:sp>
          <p:nvSpPr>
            <p:cNvPr id="24" name="Diamond 23">
              <a:extLst>
                <a:ext uri="{FF2B5EF4-FFF2-40B4-BE49-F238E27FC236}">
                  <a16:creationId xmlns:a16="http://schemas.microsoft.com/office/drawing/2014/main" id="{6E3EF2A0-8A93-2A3D-525A-465EFEEA9819}"/>
                </a:ext>
              </a:extLst>
            </p:cNvPr>
            <p:cNvSpPr/>
            <p:nvPr/>
          </p:nvSpPr>
          <p:spPr>
            <a:xfrm>
              <a:off x="6743520" y="2990255"/>
              <a:ext cx="1556658" cy="598714"/>
            </a:xfrm>
            <a:prstGeom prst="diamond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test 2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B6F95A4-4CBF-6BBC-7983-2ED97E1A6AEE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>
              <a:off x="10634478" y="2267737"/>
              <a:ext cx="62914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B3D3584-5EB9-2629-BD5F-4419F45BDB93}"/>
                </a:ext>
              </a:extLst>
            </p:cNvPr>
            <p:cNvCxnSpPr>
              <a:cxnSpLocks/>
            </p:cNvCxnSpPr>
            <p:nvPr/>
          </p:nvCxnSpPr>
          <p:spPr>
            <a:xfrm>
              <a:off x="10622517" y="3318851"/>
              <a:ext cx="62914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0B61D97-81CF-A725-388B-C5AB961AABDD}"/>
                </a:ext>
              </a:extLst>
            </p:cNvPr>
            <p:cNvCxnSpPr>
              <a:cxnSpLocks/>
            </p:cNvCxnSpPr>
            <p:nvPr/>
          </p:nvCxnSpPr>
          <p:spPr>
            <a:xfrm>
              <a:off x="10643068" y="4341684"/>
              <a:ext cx="62914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2010147-1D47-1A13-EDFF-8E4E6E0158EF}"/>
                </a:ext>
              </a:extLst>
            </p:cNvPr>
            <p:cNvCxnSpPr>
              <a:cxnSpLocks/>
            </p:cNvCxnSpPr>
            <p:nvPr/>
          </p:nvCxnSpPr>
          <p:spPr>
            <a:xfrm>
              <a:off x="7531009" y="5163215"/>
              <a:ext cx="1571501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AB33A23-F25C-2AF0-4D1D-C61D41EF37C0}"/>
                </a:ext>
              </a:extLst>
            </p:cNvPr>
            <p:cNvSpPr/>
            <p:nvPr/>
          </p:nvSpPr>
          <p:spPr>
            <a:xfrm>
              <a:off x="9077820" y="4973471"/>
              <a:ext cx="1556658" cy="40011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Code block 4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38EB81F-D8C7-F367-D7FC-42DF48634442}"/>
                </a:ext>
              </a:extLst>
            </p:cNvPr>
            <p:cNvCxnSpPr>
              <a:cxnSpLocks/>
            </p:cNvCxnSpPr>
            <p:nvPr/>
          </p:nvCxnSpPr>
          <p:spPr>
            <a:xfrm>
              <a:off x="7531009" y="4539412"/>
              <a:ext cx="0" cy="6238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8186021-6DE2-ECC2-44A4-C9F607421A46}"/>
                </a:ext>
              </a:extLst>
            </p:cNvPr>
            <p:cNvCxnSpPr>
              <a:cxnSpLocks/>
            </p:cNvCxnSpPr>
            <p:nvPr/>
          </p:nvCxnSpPr>
          <p:spPr>
            <a:xfrm>
              <a:off x="10643068" y="5269388"/>
              <a:ext cx="62914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1933338-477B-A7A1-F4B1-8BED2F7170FE}"/>
                </a:ext>
              </a:extLst>
            </p:cNvPr>
            <p:cNvSpPr/>
            <p:nvPr/>
          </p:nvSpPr>
          <p:spPr>
            <a:xfrm>
              <a:off x="10562057" y="5680108"/>
              <a:ext cx="1379202" cy="576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code after </a:t>
              </a:r>
            </a:p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the if-else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5F27D1E-EDE2-7315-A495-0427561835FF}"/>
                </a:ext>
              </a:extLst>
            </p:cNvPr>
            <p:cNvCxnSpPr>
              <a:cxnSpLocks/>
            </p:cNvCxnSpPr>
            <p:nvPr/>
          </p:nvCxnSpPr>
          <p:spPr>
            <a:xfrm>
              <a:off x="11251658" y="2267737"/>
              <a:ext cx="28269" cy="34577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5EA50130-DF0F-7C08-F208-850D16207A28}"/>
                </a:ext>
              </a:extLst>
            </p:cNvPr>
            <p:cNvSpPr/>
            <p:nvPr/>
          </p:nvSpPr>
          <p:spPr>
            <a:xfrm>
              <a:off x="6710767" y="1994317"/>
              <a:ext cx="1556658" cy="598714"/>
            </a:xfrm>
            <a:prstGeom prst="diamond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test 1</a:t>
              </a:r>
            </a:p>
          </p:txBody>
        </p:sp>
        <p:sp>
          <p:nvSpPr>
            <p:cNvPr id="25" name="Diamond 24">
              <a:extLst>
                <a:ext uri="{FF2B5EF4-FFF2-40B4-BE49-F238E27FC236}">
                  <a16:creationId xmlns:a16="http://schemas.microsoft.com/office/drawing/2014/main" id="{E58CEC94-814E-AA36-7461-6D082000CDE0}"/>
                </a:ext>
              </a:extLst>
            </p:cNvPr>
            <p:cNvSpPr/>
            <p:nvPr/>
          </p:nvSpPr>
          <p:spPr>
            <a:xfrm>
              <a:off x="6744401" y="4022068"/>
              <a:ext cx="1556658" cy="598714"/>
            </a:xfrm>
            <a:prstGeom prst="diamond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 dirty="0">
                  <a:solidFill>
                    <a:schemeClr val="tx1"/>
                  </a:solidFill>
                </a:rPr>
                <a:t>test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1646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D7D7-E7B9-D4BC-F928-291D80191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480" y="321820"/>
            <a:ext cx="10515600" cy="1040765"/>
          </a:xfrm>
        </p:spPr>
        <p:txBody>
          <a:bodyPr>
            <a:normAutofit/>
          </a:bodyPr>
          <a:lstStyle/>
          <a:p>
            <a:r>
              <a:rPr lang="en-GB" sz="4000" dirty="0" err="1"/>
              <a:t>EstateAgent</a:t>
            </a:r>
            <a:r>
              <a:rPr lang="en-GB" sz="4000" dirty="0"/>
              <a:t> : Multiple Conditions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0B66F-F008-3CE9-5EDA-FD4802611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186" y="1825625"/>
            <a:ext cx="4968240" cy="42322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</a:t>
            </a:r>
            <a:r>
              <a:rPr lang="en-GB" sz="2400" b="1" dirty="0" err="1"/>
              <a:t>EstateAgent</a:t>
            </a:r>
            <a:r>
              <a:rPr lang="en-GB" sz="2400" dirty="0"/>
              <a:t> class uses a series of if statements to check the value of room and give a different comment for each type of room.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😵‍💫 The code works, but when we are checking one value against several possible choices, there may be a clearer way to write it.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Next: switch</a:t>
            </a: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EB7DD-A6C7-3B55-B397-1787C9930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0950" y="6542214"/>
            <a:ext cx="2743200" cy="365125"/>
          </a:xfrm>
        </p:spPr>
        <p:txBody>
          <a:bodyPr/>
          <a:lstStyle/>
          <a:p>
            <a:fld id="{4A64A08E-0BCB-4CFF-9501-451C31A9AE46}" type="slidenum">
              <a:rPr lang="en-GB" smtClean="0"/>
              <a:t>34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A7CAAA-7354-F4CC-B3F9-AB8118229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18"/>
          <a:stretch>
            <a:fillRect/>
          </a:stretch>
        </p:blipFill>
        <p:spPr>
          <a:xfrm>
            <a:off x="5267827" y="1362585"/>
            <a:ext cx="6648693" cy="50382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B9BE2A-E3DE-E794-D3E1-15568162BA02}"/>
              </a:ext>
            </a:extLst>
          </p:cNvPr>
          <p:cNvSpPr/>
          <p:nvPr/>
        </p:nvSpPr>
        <p:spPr>
          <a:xfrm>
            <a:off x="5851802" y="2744275"/>
            <a:ext cx="5311303" cy="21011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347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904B0-9159-3DFC-F197-110839E94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32" y="242462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Handling Multiple Conditions :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87D14-06EA-BD14-7108-AD768FF41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32" y="1568024"/>
            <a:ext cx="10427598" cy="4912785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GB" dirty="0"/>
              <a:t>In the </a:t>
            </a:r>
            <a:r>
              <a:rPr lang="en-GB" b="1" dirty="0" err="1"/>
              <a:t>EstateAgent</a:t>
            </a:r>
            <a:r>
              <a:rPr lang="en-GB" dirty="0"/>
              <a:t> class, we see a real example of multiple tests: the program checks room to decide what comment to display.</a:t>
            </a:r>
          </a:p>
          <a:p>
            <a:pPr lvl="0">
              <a:lnSpc>
                <a:spcPct val="100000"/>
              </a:lnSpc>
            </a:pPr>
            <a:r>
              <a:rPr lang="en-GB" dirty="0"/>
              <a:t>Using multiple if-else if statements works, but when we are checking the </a:t>
            </a:r>
            <a:r>
              <a:rPr lang="en-GB" b="1" dirty="0"/>
              <a:t>same variable against many possible values</a:t>
            </a:r>
            <a:r>
              <a:rPr lang="en-GB" dirty="0"/>
              <a:t>, the code can become repetitive and harder to follow – imagine your brain trying to follow </a:t>
            </a:r>
            <a:r>
              <a:rPr lang="en-GB" b="1" dirty="0"/>
              <a:t>100 if-else statements</a:t>
            </a:r>
            <a:r>
              <a:rPr lang="en-GB" dirty="0"/>
              <a:t> 😵‍💫!</a:t>
            </a:r>
          </a:p>
          <a:p>
            <a:pPr lvl="0">
              <a:lnSpc>
                <a:spcPct val="100000"/>
              </a:lnSpc>
            </a:pPr>
            <a:r>
              <a:rPr lang="en-GB" b="1" dirty="0"/>
              <a:t>Java’s switch statement</a:t>
            </a:r>
            <a:r>
              <a:rPr lang="en-GB" dirty="0"/>
              <a:t> provides a cleaner, more readable way to handle many discrete choices.</a:t>
            </a:r>
          </a:p>
          <a:p>
            <a:pPr lvl="0">
              <a:lnSpc>
                <a:spcPct val="100000"/>
              </a:lnSpc>
            </a:pPr>
            <a:r>
              <a:rPr lang="en-GB" dirty="0"/>
              <a:t>✅ </a:t>
            </a:r>
            <a:r>
              <a:rPr lang="en-GB" b="1" dirty="0"/>
              <a:t>Key idea:</a:t>
            </a:r>
            <a:r>
              <a:rPr lang="en-GB" dirty="0"/>
              <a:t> When you have many tests on the same variable or expression, switch can make the code easier to read and maintain.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84826-0021-3DF7-20EA-FE949655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3606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B2FBD8-7B5E-4DE7-AE13-3E495B5B7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59" y="136525"/>
            <a:ext cx="11500000" cy="12415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600" dirty="0"/>
              <a:t>🗂️ Multiple Conditions : The switch Statement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CA09BF-616D-476D-89A5-8B82377FB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3841" y="1378039"/>
            <a:ext cx="4206239" cy="485932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</a:rPr>
              <a:t>Syntax for switch</a:t>
            </a:r>
            <a:r>
              <a:rPr lang="en-GB" dirty="0">
                <a:latin typeface="+mj-lt"/>
              </a:rPr>
              <a:t>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FBD32-0320-4465-A04C-3DC056BAD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36</a:t>
            </a:fld>
            <a:endParaRPr lang="en-GB"/>
          </a:p>
        </p:txBody>
      </p:sp>
      <p:sp>
        <p:nvSpPr>
          <p:cNvPr id="2" name="矩形 3">
            <a:extLst>
              <a:ext uri="{FF2B5EF4-FFF2-40B4-BE49-F238E27FC236}">
                <a16:creationId xmlns:a16="http://schemas.microsoft.com/office/drawing/2014/main" id="{1D72B1D9-EB27-CB05-CD91-099CCC4A6058}"/>
              </a:ext>
            </a:extLst>
          </p:cNvPr>
          <p:cNvSpPr/>
          <p:nvPr/>
        </p:nvSpPr>
        <p:spPr>
          <a:xfrm>
            <a:off x="393689" y="1863971"/>
            <a:ext cx="5013403" cy="48320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200" b="1" dirty="0">
                <a:cs typeface="Courier New" panose="02070309020205020404" pitchFamily="49" charset="0"/>
              </a:rPr>
              <a:t>switch </a:t>
            </a:r>
            <a:r>
              <a:rPr lang="en-GB" sz="2200" dirty="0">
                <a:cs typeface="Courier New" panose="02070309020205020404" pitchFamily="49" charset="0"/>
              </a:rPr>
              <a:t>( ex</a:t>
            </a:r>
            <a:r>
              <a:rPr lang="en-GB" sz="2200" i="1" dirty="0">
                <a:cs typeface="Courier New" panose="02070309020205020404" pitchFamily="49" charset="0"/>
              </a:rPr>
              <a:t>pression </a:t>
            </a:r>
            <a:r>
              <a:rPr lang="en-GB" sz="2200" dirty="0">
                <a:cs typeface="Courier New" panose="02070309020205020404" pitchFamily="49" charset="0"/>
              </a:rPr>
              <a:t>) </a:t>
            </a:r>
            <a:r>
              <a:rPr lang="en-GB" sz="2200" b="1" dirty="0">
                <a:cs typeface="Courier New" panose="02070309020205020404" pitchFamily="49" charset="0"/>
              </a:rPr>
              <a:t>{</a:t>
            </a:r>
            <a:br>
              <a:rPr lang="en-GB" sz="2200" b="1" dirty="0">
                <a:cs typeface="Courier New" panose="02070309020205020404" pitchFamily="49" charset="0"/>
              </a:rPr>
            </a:br>
            <a:r>
              <a:rPr lang="en-GB" sz="2200" dirty="0">
                <a:cs typeface="Courier New" panose="02070309020205020404" pitchFamily="49" charset="0"/>
              </a:rPr>
              <a:t>    </a:t>
            </a:r>
            <a:r>
              <a:rPr lang="en-GB" sz="2200" b="1" dirty="0">
                <a:cs typeface="Courier New" panose="02070309020205020404" pitchFamily="49" charset="0"/>
              </a:rPr>
              <a:t>case</a:t>
            </a:r>
            <a:r>
              <a:rPr lang="en-GB" sz="2200" dirty="0">
                <a:cs typeface="Courier New" panose="02070309020205020404" pitchFamily="49" charset="0"/>
              </a:rPr>
              <a:t> </a:t>
            </a:r>
            <a:r>
              <a:rPr lang="en-GB" sz="2200" i="1" dirty="0">
                <a:cs typeface="Courier New" panose="02070309020205020404" pitchFamily="49" charset="0"/>
              </a:rPr>
              <a:t>value1</a:t>
            </a:r>
            <a:r>
              <a:rPr lang="en-GB" sz="2200" b="1" dirty="0">
                <a:cs typeface="Courier New" panose="02070309020205020404" pitchFamily="49" charset="0"/>
              </a:rPr>
              <a:t>:</a:t>
            </a:r>
            <a:r>
              <a:rPr lang="en-GB" sz="2200" dirty="0">
                <a:cs typeface="Courier New" panose="02070309020205020404" pitchFamily="49" charset="0"/>
              </a:rPr>
              <a:t> </a:t>
            </a:r>
            <a:br>
              <a:rPr lang="en-GB" sz="2200" dirty="0">
                <a:cs typeface="Courier New" panose="02070309020205020404" pitchFamily="49" charset="0"/>
              </a:rPr>
            </a:br>
            <a:r>
              <a:rPr lang="en-GB" sz="2200" dirty="0">
                <a:cs typeface="Courier New" panose="02070309020205020404" pitchFamily="49" charset="0"/>
              </a:rPr>
              <a:t>         instructions for value1;</a:t>
            </a:r>
            <a:br>
              <a:rPr lang="en-GB" sz="2200" dirty="0">
                <a:cs typeface="Courier New" panose="02070309020205020404" pitchFamily="49" charset="0"/>
              </a:rPr>
            </a:br>
            <a:r>
              <a:rPr lang="en-GB" sz="2200" dirty="0">
                <a:cs typeface="Courier New" panose="02070309020205020404" pitchFamily="49" charset="0"/>
              </a:rPr>
              <a:t>         break;</a:t>
            </a:r>
            <a:br>
              <a:rPr lang="en-GB" sz="2200" dirty="0">
                <a:cs typeface="Courier New" panose="02070309020205020404" pitchFamily="49" charset="0"/>
              </a:rPr>
            </a:br>
            <a:r>
              <a:rPr lang="en-GB" sz="2200" dirty="0">
                <a:cs typeface="Courier New" panose="02070309020205020404" pitchFamily="49" charset="0"/>
              </a:rPr>
              <a:t>    </a:t>
            </a:r>
            <a:r>
              <a:rPr lang="en-GB" sz="2200" b="1" dirty="0">
                <a:cs typeface="Courier New" panose="02070309020205020404" pitchFamily="49" charset="0"/>
              </a:rPr>
              <a:t>case</a:t>
            </a:r>
            <a:r>
              <a:rPr lang="en-GB" sz="2200" dirty="0">
                <a:cs typeface="Courier New" panose="02070309020205020404" pitchFamily="49" charset="0"/>
              </a:rPr>
              <a:t> </a:t>
            </a:r>
            <a:r>
              <a:rPr lang="en-GB" sz="2200" i="1" dirty="0">
                <a:cs typeface="Courier New" panose="02070309020205020404" pitchFamily="49" charset="0"/>
              </a:rPr>
              <a:t>value2</a:t>
            </a:r>
            <a:r>
              <a:rPr lang="en-GB" sz="2200" b="1" dirty="0">
                <a:cs typeface="Courier New" panose="02070309020205020404" pitchFamily="49" charset="0"/>
              </a:rPr>
              <a:t>:</a:t>
            </a:r>
            <a:br>
              <a:rPr lang="en-GB" sz="2200" b="1" dirty="0">
                <a:cs typeface="Courier New" panose="02070309020205020404" pitchFamily="49" charset="0"/>
              </a:rPr>
            </a:br>
            <a:r>
              <a:rPr lang="en-GB" sz="2200" b="1" dirty="0">
                <a:cs typeface="Courier New" panose="02070309020205020404" pitchFamily="49" charset="0"/>
              </a:rPr>
              <a:t>         </a:t>
            </a:r>
            <a:r>
              <a:rPr lang="en-GB" sz="2200" dirty="0">
                <a:cs typeface="Courier New" panose="02070309020205020404" pitchFamily="49" charset="0"/>
              </a:rPr>
              <a:t>instructions for value2;</a:t>
            </a:r>
            <a:br>
              <a:rPr lang="en-GB" sz="2200" dirty="0">
                <a:cs typeface="Courier New" panose="02070309020205020404" pitchFamily="49" charset="0"/>
              </a:rPr>
            </a:br>
            <a:r>
              <a:rPr lang="en-GB" sz="2200" dirty="0">
                <a:cs typeface="Courier New" panose="02070309020205020404" pitchFamily="49" charset="0"/>
              </a:rPr>
              <a:t>         break;</a:t>
            </a:r>
          </a:p>
          <a:p>
            <a:r>
              <a:rPr lang="en-GB" sz="2200" dirty="0">
                <a:cs typeface="Courier New" panose="02070309020205020404" pitchFamily="49" charset="0"/>
              </a:rPr>
              <a:t>    </a:t>
            </a:r>
            <a:r>
              <a:rPr lang="en-GB" sz="2200" b="1" dirty="0">
                <a:cs typeface="Courier New" panose="02070309020205020404" pitchFamily="49" charset="0"/>
              </a:rPr>
              <a:t>case</a:t>
            </a:r>
            <a:r>
              <a:rPr lang="en-GB" sz="2200" dirty="0">
                <a:cs typeface="Courier New" panose="02070309020205020404" pitchFamily="49" charset="0"/>
              </a:rPr>
              <a:t> </a:t>
            </a:r>
            <a:r>
              <a:rPr lang="en-GB" sz="2200" i="1" dirty="0">
                <a:cs typeface="Courier New" panose="02070309020205020404" pitchFamily="49" charset="0"/>
              </a:rPr>
              <a:t>value3</a:t>
            </a:r>
            <a:r>
              <a:rPr lang="en-GB" sz="2200" b="1" dirty="0">
                <a:cs typeface="Courier New" panose="02070309020205020404" pitchFamily="49" charset="0"/>
              </a:rPr>
              <a:t>:</a:t>
            </a:r>
            <a:br>
              <a:rPr lang="en-GB" sz="2200" b="1" dirty="0">
                <a:cs typeface="Courier New" panose="02070309020205020404" pitchFamily="49" charset="0"/>
              </a:rPr>
            </a:br>
            <a:r>
              <a:rPr lang="en-GB" sz="2200" b="1" dirty="0">
                <a:cs typeface="Courier New" panose="02070309020205020404" pitchFamily="49" charset="0"/>
              </a:rPr>
              <a:t>         </a:t>
            </a:r>
            <a:r>
              <a:rPr lang="en-GB" sz="2200" dirty="0">
                <a:cs typeface="Courier New" panose="02070309020205020404" pitchFamily="49" charset="0"/>
              </a:rPr>
              <a:t>instructions for value3;</a:t>
            </a:r>
            <a:br>
              <a:rPr lang="en-GB" sz="2200" dirty="0">
                <a:cs typeface="Courier New" panose="02070309020205020404" pitchFamily="49" charset="0"/>
              </a:rPr>
            </a:br>
            <a:r>
              <a:rPr lang="en-GB" sz="2200" dirty="0">
                <a:cs typeface="Courier New" panose="02070309020205020404" pitchFamily="49" charset="0"/>
              </a:rPr>
              <a:t>         break;</a:t>
            </a:r>
          </a:p>
          <a:p>
            <a:r>
              <a:rPr lang="en-GB" sz="2200" dirty="0">
                <a:cs typeface="Courier New" panose="02070309020205020404" pitchFamily="49" charset="0"/>
              </a:rPr>
              <a:t>    ...... </a:t>
            </a:r>
          </a:p>
          <a:p>
            <a:r>
              <a:rPr lang="en-GB" sz="2200" b="1" dirty="0">
                <a:cs typeface="Courier New" panose="02070309020205020404" pitchFamily="49" charset="0"/>
              </a:rPr>
              <a:t>    default:</a:t>
            </a:r>
            <a:br>
              <a:rPr lang="en-GB" sz="2200" b="1" dirty="0">
                <a:cs typeface="Courier New" panose="02070309020205020404" pitchFamily="49" charset="0"/>
              </a:rPr>
            </a:br>
            <a:r>
              <a:rPr lang="en-GB" sz="2200" b="1" dirty="0">
                <a:cs typeface="Courier New" panose="02070309020205020404" pitchFamily="49" charset="0"/>
              </a:rPr>
              <a:t>        </a:t>
            </a:r>
            <a:r>
              <a:rPr lang="en-GB" sz="2200" dirty="0">
                <a:cs typeface="Courier New" panose="02070309020205020404" pitchFamily="49" charset="0"/>
              </a:rPr>
              <a:t>instructions for no matching case;</a:t>
            </a:r>
            <a:br>
              <a:rPr lang="en-GB" sz="2200" dirty="0">
                <a:cs typeface="Courier New" panose="02070309020205020404" pitchFamily="49" charset="0"/>
              </a:rPr>
            </a:br>
            <a:r>
              <a:rPr lang="en-GB" sz="2200" b="1" dirty="0"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1B36C34-C964-0251-6496-132282ADD593}"/>
              </a:ext>
            </a:extLst>
          </p:cNvPr>
          <p:cNvSpPr txBox="1">
            <a:spLocks/>
          </p:cNvSpPr>
          <p:nvPr/>
        </p:nvSpPr>
        <p:spPr>
          <a:xfrm>
            <a:off x="5595072" y="1358707"/>
            <a:ext cx="6414751" cy="5362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A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switch</a:t>
            </a:r>
            <a:r>
              <a:rPr lang="en-GB" sz="2200" dirty="0">
                <a:latin typeface="+mj-lt"/>
              </a:rPr>
              <a:t> statement is like an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if</a:t>
            </a:r>
            <a:r>
              <a:rPr lang="en-GB" sz="2200" dirty="0">
                <a:latin typeface="+mj-lt"/>
              </a:rPr>
              <a:t> statement, except that the part between the round brackets is not a test (something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true</a:t>
            </a:r>
            <a:r>
              <a:rPr lang="en-GB" sz="2200" dirty="0">
                <a:latin typeface="+mj-lt"/>
              </a:rPr>
              <a:t> or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false</a:t>
            </a:r>
            <a:r>
              <a:rPr lang="en-GB" sz="2200" dirty="0">
                <a:latin typeface="+mj-lt"/>
              </a:rPr>
              <a:t>), but an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expression</a:t>
            </a:r>
            <a:r>
              <a:rPr lang="en-GB" sz="2200" dirty="0">
                <a:latin typeface="+mj-lt"/>
              </a:rPr>
              <a:t> which returns a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value</a:t>
            </a:r>
            <a:r>
              <a:rPr lang="en-GB" sz="2200" dirty="0">
                <a:latin typeface="+mj-lt"/>
              </a:rPr>
              <a:t> (usually a number or a String)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The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body</a:t>
            </a:r>
            <a:r>
              <a:rPr lang="en-GB" sz="2200" dirty="0">
                <a:latin typeface="+mj-lt"/>
              </a:rPr>
              <a:t> of the switch statement is a set of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cases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Each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 case</a:t>
            </a:r>
            <a:r>
              <a:rPr lang="en-GB" sz="2200" dirty="0">
                <a:latin typeface="+mj-lt"/>
              </a:rPr>
              <a:t> is labelled with a possible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value </a:t>
            </a:r>
            <a:r>
              <a:rPr lang="en-GB" sz="2200" dirty="0">
                <a:latin typeface="+mj-lt"/>
              </a:rPr>
              <a:t>of the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 expression</a:t>
            </a:r>
            <a:r>
              <a:rPr lang="en-GB" sz="2200" dirty="0">
                <a:latin typeface="+mj-lt"/>
              </a:rPr>
              <a:t> 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The instructions are run if the expression’s value is that particular label. Usually the last instruction is the special instruction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break;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The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default</a:t>
            </a:r>
            <a:r>
              <a:rPr lang="en-GB" sz="2200" dirty="0">
                <a:latin typeface="+mj-lt"/>
              </a:rPr>
              <a:t> case is optional, like an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else</a:t>
            </a:r>
            <a:r>
              <a:rPr lang="en-GB" sz="2200" dirty="0">
                <a:latin typeface="+mj-lt"/>
              </a:rPr>
              <a:t> statement – what to do if the value of the expression is not any of the case labels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200" dirty="0">
                <a:latin typeface="+mj-lt"/>
              </a:rPr>
              <a:t>Notice the lack of </a:t>
            </a:r>
            <a:r>
              <a:rPr lang="en-GB" sz="2200" dirty="0">
                <a:solidFill>
                  <a:srgbClr val="FF0000"/>
                </a:solidFill>
                <a:latin typeface="+mj-lt"/>
              </a:rPr>
              <a:t>{ … }</a:t>
            </a:r>
            <a:r>
              <a:rPr lang="en-GB" sz="2200" dirty="0">
                <a:latin typeface="+mj-lt"/>
              </a:rPr>
              <a:t> around the instruction blocks!*.</a:t>
            </a:r>
          </a:p>
        </p:txBody>
      </p:sp>
    </p:spTree>
    <p:extLst>
      <p:ext uri="{BB962C8B-B14F-4D97-AF65-F5344CB8AC3E}">
        <p14:creationId xmlns:p14="http://schemas.microsoft.com/office/powerpoint/2010/main" val="8860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E98A5-6912-42A3-BA97-A059DA70D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92" y="255197"/>
            <a:ext cx="11261942" cy="950108"/>
          </a:xfrm>
        </p:spPr>
        <p:txBody>
          <a:bodyPr/>
          <a:lstStyle/>
          <a:p>
            <a:r>
              <a:rPr lang="en-GB" dirty="0"/>
              <a:t>Why We Need break in Switch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3292C-C63C-4ACB-BBD2-257BDAA6B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867" y="1333610"/>
            <a:ext cx="10936266" cy="489204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Each case in a switch is </a:t>
            </a:r>
            <a:r>
              <a:rPr lang="en-GB" sz="2400" b="1" dirty="0"/>
              <a:t>not automatically isolated </a:t>
            </a:r>
            <a:r>
              <a:rPr lang="en-GB" sz="2400" dirty="0"/>
              <a:t>- Java will continue executing the next cases after the matching one, unless you tell it to stop.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break statement </a:t>
            </a:r>
            <a:r>
              <a:rPr lang="en-GB" sz="2400" b="1" dirty="0"/>
              <a:t>ends the current case</a:t>
            </a:r>
            <a:r>
              <a:rPr lang="en-GB" sz="2400" dirty="0"/>
              <a:t> and jumps out of the switch entirely.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Think of it like saying: </a:t>
            </a:r>
            <a:r>
              <a:rPr lang="en-GB" sz="2400" i="1" dirty="0"/>
              <a:t>“I’m done here, move on to the next instruction </a:t>
            </a:r>
            <a:r>
              <a:rPr lang="en-GB" sz="2400" b="1" i="1" dirty="0"/>
              <a:t>outside the switch</a:t>
            </a:r>
            <a:r>
              <a:rPr lang="en-GB" sz="2400" i="1" dirty="0"/>
              <a:t>.”</a:t>
            </a:r>
            <a:endParaRPr lang="en-GB" sz="2400" dirty="0"/>
          </a:p>
          <a:p>
            <a:pPr marL="23040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💡</a:t>
            </a:r>
            <a:r>
              <a:rPr lang="en-GB" sz="2400" b="1" dirty="0"/>
              <a:t>Extra note: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Without break</a:t>
            </a:r>
            <a:r>
              <a:rPr lang="en-GB" sz="2400" dirty="0">
                <a:latin typeface="+mn-lt"/>
              </a:rPr>
              <a:t>, Java falls through to the next case automatically. This can be useful when multiple cases should share the same code - </a:t>
            </a:r>
            <a:r>
              <a:rPr lang="en-GB" sz="2400" b="1" dirty="0">
                <a:latin typeface="+mn-lt"/>
              </a:rPr>
              <a:t>we’ll see an example of this shortly.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The break in the default case is optional - since it’s the last case, there’s no following case to fall into.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break can also be used inside loops to exit early (covered later).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4B6A1-B1A2-4EFF-9062-15345E834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120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AC3C3-5784-8200-038D-4F3745B8D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D2BABD8-FE05-0119-EB76-8DEB5F4D9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41" y="286344"/>
            <a:ext cx="10515600" cy="829938"/>
          </a:xfrm>
        </p:spPr>
        <p:txBody>
          <a:bodyPr>
            <a:normAutofit/>
          </a:bodyPr>
          <a:lstStyle/>
          <a:p>
            <a:r>
              <a:rPr lang="en-GB" sz="4000" dirty="0" err="1"/>
              <a:t>EstateAgent</a:t>
            </a:r>
            <a:r>
              <a:rPr lang="en-GB" sz="4000" dirty="0"/>
              <a:t> : Using switch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D2888-4D18-6E3E-9206-3A6609D44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38</a:t>
            </a:fld>
            <a:endParaRPr lang="en-GB"/>
          </a:p>
        </p:txBody>
      </p:sp>
      <p:sp>
        <p:nvSpPr>
          <p:cNvPr id="12" name="矩形 3">
            <a:extLst>
              <a:ext uri="{FF2B5EF4-FFF2-40B4-BE49-F238E27FC236}">
                <a16:creationId xmlns:a16="http://schemas.microsoft.com/office/drawing/2014/main" id="{230E3885-DC67-BC5F-3AD2-DE50C3377D85}"/>
              </a:ext>
            </a:extLst>
          </p:cNvPr>
          <p:cNvSpPr/>
          <p:nvPr/>
        </p:nvSpPr>
        <p:spPr>
          <a:xfrm>
            <a:off x="6952931" y="1223658"/>
            <a:ext cx="5198314" cy="5509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200" dirty="0"/>
              <a:t>switch (room) {</a:t>
            </a:r>
          </a:p>
          <a:p>
            <a:r>
              <a:rPr lang="en-GB" sz="2200" dirty="0"/>
              <a:t>    case "kitchen":</a:t>
            </a:r>
          </a:p>
          <a:p>
            <a:r>
              <a:rPr lang="en-GB" sz="2200" dirty="0"/>
              <a:t>        </a:t>
            </a:r>
            <a:r>
              <a:rPr lang="en-GB" sz="2200" dirty="0" err="1"/>
              <a:t>System.out.print</a:t>
            </a:r>
            <a:r>
              <a:rPr lang="en-GB" sz="2200" dirty="0"/>
              <a:t>("Can you smell …");</a:t>
            </a:r>
          </a:p>
          <a:p>
            <a:r>
              <a:rPr lang="en-GB" sz="2200" dirty="0"/>
              <a:t>        break;</a:t>
            </a:r>
          </a:p>
          <a:p>
            <a:r>
              <a:rPr lang="en-GB" sz="2200" dirty="0"/>
              <a:t>    case "bedroom":</a:t>
            </a:r>
          </a:p>
          <a:p>
            <a:r>
              <a:rPr lang="en-GB" sz="2200" dirty="0"/>
              <a:t>        </a:t>
            </a:r>
            <a:r>
              <a:rPr lang="en-GB" sz="2200" dirty="0" err="1"/>
              <a:t>System.out.print</a:t>
            </a:r>
            <a:r>
              <a:rPr lang="en-GB" sz="2200" dirty="0"/>
              <a:t>("Plenty of room …");</a:t>
            </a:r>
          </a:p>
          <a:p>
            <a:r>
              <a:rPr lang="en-GB" sz="2200" dirty="0"/>
              <a:t>        break;</a:t>
            </a:r>
          </a:p>
          <a:p>
            <a:r>
              <a:rPr lang="en-GB" sz="2200" dirty="0"/>
              <a:t>    case "lounge":</a:t>
            </a:r>
          </a:p>
          <a:p>
            <a:r>
              <a:rPr lang="en-GB" sz="2200" dirty="0"/>
              <a:t>        </a:t>
            </a:r>
            <a:r>
              <a:rPr lang="en-GB" sz="2200" dirty="0" err="1"/>
              <a:t>System.out.print</a:t>
            </a:r>
            <a:r>
              <a:rPr lang="en-GB" sz="2200" dirty="0"/>
              <a:t>("Notice the …");</a:t>
            </a:r>
          </a:p>
          <a:p>
            <a:r>
              <a:rPr lang="en-GB" sz="2200" dirty="0"/>
              <a:t>        break;</a:t>
            </a:r>
          </a:p>
          <a:p>
            <a:r>
              <a:rPr lang="en-GB" sz="2200" dirty="0"/>
              <a:t>    case “hall":</a:t>
            </a:r>
          </a:p>
          <a:p>
            <a:r>
              <a:rPr lang="en-GB" sz="2200" dirty="0"/>
              <a:t>        </a:t>
            </a:r>
            <a:r>
              <a:rPr lang="en-GB" sz="2200" dirty="0" err="1"/>
              <a:t>System.out.print</a:t>
            </a:r>
            <a:r>
              <a:rPr lang="en-GB" sz="2200" dirty="0"/>
              <a:t>(“Nice and big win…");</a:t>
            </a:r>
          </a:p>
          <a:p>
            <a:r>
              <a:rPr lang="en-GB" sz="2200" dirty="0"/>
              <a:t>        break;</a:t>
            </a:r>
          </a:p>
          <a:p>
            <a:r>
              <a:rPr lang="en-GB" sz="2200" dirty="0"/>
              <a:t>    default:</a:t>
            </a:r>
          </a:p>
          <a:p>
            <a:r>
              <a:rPr lang="en-GB" sz="2200" dirty="0"/>
              <a:t>      </a:t>
            </a:r>
            <a:r>
              <a:rPr lang="en-GB" sz="2200" dirty="0" err="1"/>
              <a:t>System.out.print</a:t>
            </a:r>
            <a:r>
              <a:rPr lang="en-GB" sz="2200" dirty="0"/>
              <a:t>("What is this…?"); </a:t>
            </a:r>
          </a:p>
          <a:p>
            <a:r>
              <a:rPr lang="en-GB" sz="2200" dirty="0"/>
              <a:t>}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CCD5BD-3508-F1D0-4EB8-67F72B31EE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99"/>
          <a:stretch>
            <a:fillRect/>
          </a:stretch>
        </p:blipFill>
        <p:spPr>
          <a:xfrm>
            <a:off x="40755" y="1417604"/>
            <a:ext cx="6639445" cy="512130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7EF7DD-D0EC-3AA9-063E-46132709B7CD}"/>
              </a:ext>
            </a:extLst>
          </p:cNvPr>
          <p:cNvSpPr/>
          <p:nvPr/>
        </p:nvSpPr>
        <p:spPr>
          <a:xfrm>
            <a:off x="693641" y="2900102"/>
            <a:ext cx="5311303" cy="20258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0C981400-FD15-1B0E-40CB-0B1D78A0D8ED}"/>
              </a:ext>
            </a:extLst>
          </p:cNvPr>
          <p:cNvSpPr/>
          <p:nvPr/>
        </p:nvSpPr>
        <p:spPr>
          <a:xfrm>
            <a:off x="5758372" y="3760610"/>
            <a:ext cx="1168400" cy="30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620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E9669-A673-4AAB-A76C-8C26E6EB1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86" y="457200"/>
            <a:ext cx="9524614" cy="662905"/>
          </a:xfrm>
        </p:spPr>
        <p:txBody>
          <a:bodyPr>
            <a:normAutofit/>
          </a:bodyPr>
          <a:lstStyle/>
          <a:p>
            <a:r>
              <a:rPr lang="en-GB" sz="3600" dirty="0"/>
              <a:t>Month Lengths : Using switch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4DC602-D84A-4D56-B15A-6D7417987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8580" y="1828443"/>
            <a:ext cx="5924719" cy="3992808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Multiple cases can </a:t>
            </a:r>
            <a:r>
              <a:rPr lang="en-GB" b="1" dirty="0">
                <a:latin typeface="+mj-lt"/>
              </a:rPr>
              <a:t>share the same code block</a:t>
            </a:r>
            <a:r>
              <a:rPr lang="en-GB" dirty="0">
                <a:latin typeface="+mj-lt"/>
              </a:rPr>
              <a:t> (e.g., April, June, September, November).</a:t>
            </a:r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break is used to </a:t>
            </a:r>
            <a:r>
              <a:rPr lang="en-GB" b="1" dirty="0">
                <a:latin typeface="+mj-lt"/>
              </a:rPr>
              <a:t>stop fall-through </a:t>
            </a:r>
            <a:r>
              <a:rPr lang="en-GB" dirty="0">
                <a:latin typeface="+mj-lt"/>
              </a:rPr>
              <a:t>to the next case.</a:t>
            </a:r>
          </a:p>
          <a:p>
            <a:pPr marL="230400" indent="-230400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Default handles any values not matched by other cases - all the months not named (and any value that isn’t a month name).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D7ABB-899F-4A85-AF9E-F8FD55C1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39</a:t>
            </a:fld>
            <a:endParaRPr lang="en-GB"/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30BE9669-E1ED-51C4-3F3A-153395E819FF}"/>
              </a:ext>
            </a:extLst>
          </p:cNvPr>
          <p:cNvSpPr/>
          <p:nvPr/>
        </p:nvSpPr>
        <p:spPr>
          <a:xfrm>
            <a:off x="6670879" y="1550829"/>
            <a:ext cx="5307980" cy="51706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200" dirty="0"/>
              <a:t>switch (month) {</a:t>
            </a:r>
          </a:p>
          <a:p>
            <a:r>
              <a:rPr lang="en-GB" sz="2200" dirty="0"/>
              <a:t>    case "</a:t>
            </a:r>
            <a:r>
              <a:rPr lang="en-GB" sz="2200" dirty="0" err="1"/>
              <a:t>april</a:t>
            </a:r>
            <a:r>
              <a:rPr lang="en-GB" sz="2200" dirty="0"/>
              <a:t>":</a:t>
            </a:r>
          </a:p>
          <a:p>
            <a:r>
              <a:rPr lang="en-GB" sz="2200" dirty="0"/>
              <a:t>    case "</a:t>
            </a:r>
            <a:r>
              <a:rPr lang="en-GB" sz="2200" dirty="0" err="1"/>
              <a:t>june</a:t>
            </a:r>
            <a:r>
              <a:rPr lang="en-GB" sz="2200" dirty="0"/>
              <a:t>":</a:t>
            </a:r>
          </a:p>
          <a:p>
            <a:r>
              <a:rPr lang="en-GB" sz="2200" dirty="0"/>
              <a:t>    case "</a:t>
            </a:r>
            <a:r>
              <a:rPr lang="en-GB" sz="2200" dirty="0" err="1"/>
              <a:t>september</a:t>
            </a:r>
            <a:r>
              <a:rPr lang="en-GB" sz="2200" dirty="0"/>
              <a:t>":</a:t>
            </a:r>
          </a:p>
          <a:p>
            <a:r>
              <a:rPr lang="en-GB" sz="2200" dirty="0"/>
              <a:t>    case "</a:t>
            </a:r>
            <a:r>
              <a:rPr lang="en-GB" sz="2200" dirty="0" err="1"/>
              <a:t>november</a:t>
            </a:r>
            <a:r>
              <a:rPr lang="en-GB" sz="2200" dirty="0"/>
              <a:t>":</a:t>
            </a:r>
          </a:p>
          <a:p>
            <a:r>
              <a:rPr lang="en-GB" sz="2200" dirty="0"/>
              <a:t>        </a:t>
            </a:r>
            <a:r>
              <a:rPr lang="en-GB" sz="2200" dirty="0" err="1"/>
              <a:t>System.out.println</a:t>
            </a:r>
            <a:r>
              <a:rPr lang="en-GB" sz="2200" dirty="0"/>
              <a:t>("30 days");</a:t>
            </a:r>
          </a:p>
          <a:p>
            <a:r>
              <a:rPr lang="en-GB" sz="2200" dirty="0"/>
              <a:t>        break;</a:t>
            </a:r>
          </a:p>
          <a:p>
            <a:r>
              <a:rPr lang="en-GB" sz="2200" dirty="0"/>
              <a:t>        </a:t>
            </a:r>
          </a:p>
          <a:p>
            <a:r>
              <a:rPr lang="en-GB" sz="2200" dirty="0"/>
              <a:t>    case "</a:t>
            </a:r>
            <a:r>
              <a:rPr lang="en-GB" sz="2200" dirty="0" err="1"/>
              <a:t>february</a:t>
            </a:r>
            <a:r>
              <a:rPr lang="en-GB" sz="2200" dirty="0"/>
              <a:t>":</a:t>
            </a:r>
          </a:p>
          <a:p>
            <a:r>
              <a:rPr lang="en-GB" sz="2200" dirty="0"/>
              <a:t>        </a:t>
            </a:r>
            <a:r>
              <a:rPr lang="en-GB" sz="2200" dirty="0" err="1"/>
              <a:t>System.out.println</a:t>
            </a:r>
            <a:r>
              <a:rPr lang="en-GB" sz="2200" dirty="0"/>
              <a:t>("28 days");</a:t>
            </a:r>
          </a:p>
          <a:p>
            <a:r>
              <a:rPr lang="en-GB" sz="2200" dirty="0"/>
              <a:t>        break;</a:t>
            </a:r>
          </a:p>
          <a:p>
            <a:r>
              <a:rPr lang="en-GB" sz="2200" dirty="0"/>
              <a:t>        </a:t>
            </a:r>
          </a:p>
          <a:p>
            <a:r>
              <a:rPr lang="en-GB" sz="2200" dirty="0"/>
              <a:t>    default:</a:t>
            </a:r>
          </a:p>
          <a:p>
            <a:r>
              <a:rPr lang="en-GB" sz="2200" dirty="0"/>
              <a:t>        </a:t>
            </a:r>
            <a:r>
              <a:rPr lang="en-GB" sz="2200" dirty="0" err="1"/>
              <a:t>System.out.println</a:t>
            </a:r>
            <a:r>
              <a:rPr lang="en-GB" sz="2200" dirty="0"/>
              <a:t>("31 days");</a:t>
            </a:r>
          </a:p>
          <a:p>
            <a:r>
              <a:rPr lang="en-GB" sz="2200" dirty="0"/>
              <a:t>}</a:t>
            </a:r>
          </a:p>
        </p:txBody>
      </p:sp>
      <p:cxnSp>
        <p:nvCxnSpPr>
          <p:cNvPr id="12" name="Straight Arrow Connector 11" descr="Arrow pointing to default block">
            <a:extLst>
              <a:ext uri="{FF2B5EF4-FFF2-40B4-BE49-F238E27FC236}">
                <a16:creationId xmlns:a16="http://schemas.microsoft.com/office/drawing/2014/main" id="{77C6246E-B014-46A0-B230-9D266737AD1B}"/>
              </a:ext>
            </a:extLst>
          </p:cNvPr>
          <p:cNvCxnSpPr>
            <a:cxnSpLocks/>
          </p:cNvCxnSpPr>
          <p:nvPr/>
        </p:nvCxnSpPr>
        <p:spPr>
          <a:xfrm>
            <a:off x="4623515" y="4353059"/>
            <a:ext cx="2266682" cy="759854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 descr="Arrow pointing to case labels with no body code">
            <a:extLst>
              <a:ext uri="{FF2B5EF4-FFF2-40B4-BE49-F238E27FC236}">
                <a16:creationId xmlns:a16="http://schemas.microsoft.com/office/drawing/2014/main" id="{D244415A-106B-46DA-A411-2F9518965F8E}"/>
              </a:ext>
            </a:extLst>
          </p:cNvPr>
          <p:cNvCxnSpPr>
            <a:cxnSpLocks/>
          </p:cNvCxnSpPr>
          <p:nvPr/>
        </p:nvCxnSpPr>
        <p:spPr>
          <a:xfrm>
            <a:off x="4259961" y="2628472"/>
            <a:ext cx="2630236" cy="707156"/>
          </a:xfrm>
          <a:prstGeom prst="straightConnector1">
            <a:avLst/>
          </a:prstGeom>
          <a:ln>
            <a:solidFill>
              <a:srgbClr val="FF0000"/>
            </a:solidFill>
            <a:tailEnd type="triangle" w="lg" len="lg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4488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66E0-019F-96F6-163F-66C057DBE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667" y="150163"/>
            <a:ext cx="11868390" cy="1061245"/>
          </a:xfrm>
        </p:spPr>
        <p:txBody>
          <a:bodyPr>
            <a:normAutofit/>
          </a:bodyPr>
          <a:lstStyle/>
          <a:p>
            <a:r>
              <a:rPr lang="en-GB" dirty="0"/>
              <a:t>⭐Optional Challenge: Stars Without 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B4563-18E3-125A-2884-F07EADA17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67" y="1278767"/>
            <a:ext cx="5394433" cy="5547075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We want to display a rating using stars (★). Ratings range from </a:t>
            </a:r>
            <a:r>
              <a:rPr lang="en-GB" sz="2200" b="1" dirty="0"/>
              <a:t>1 to 5</a:t>
            </a:r>
            <a:r>
              <a:rPr lang="en-GB" sz="2200" dirty="0"/>
              <a:t>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This example deliberately uses </a:t>
            </a:r>
            <a:r>
              <a:rPr lang="en-GB" sz="2200" b="1" dirty="0"/>
              <a:t>fall-through</a:t>
            </a:r>
            <a:r>
              <a:rPr lang="en-GB" sz="2200" dirty="0"/>
              <a:t>: there are no break statements between the cases.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For example: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rating = 3 → starts at case 3, then falls through case 2 and case 1 → ★★★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rating = 5 → falls through all the cases → ★★★★★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The break at case 1 stops the switch.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b="1" dirty="0"/>
              <a:t>💡Challenge:</a:t>
            </a:r>
            <a:r>
              <a:rPr lang="en-GB" sz="2200" dirty="0"/>
              <a:t> How would you write this using break after every case, while producing the same output? (See the accompanying project.)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13C30-53BC-D4F5-9FED-0E251BE6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40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594112-E2A9-CC2A-1B18-361D3A7E0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061" y="1243836"/>
            <a:ext cx="6068272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794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E72E-185E-A066-62A1-60C5AD71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452" y="136525"/>
            <a:ext cx="10515600" cy="1325563"/>
          </a:xfrm>
        </p:spPr>
        <p:txBody>
          <a:bodyPr/>
          <a:lstStyle/>
          <a:p>
            <a:r>
              <a:rPr lang="en-GB" dirty="0"/>
              <a:t>Switch Case – Rules and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28B34-ED95-FD58-4940-EE6A8EF10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6252" y="1562296"/>
            <a:ext cx="6314160" cy="447524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3400" b="1" dirty="0"/>
              <a:t>✅ </a:t>
            </a:r>
            <a:r>
              <a:rPr lang="en-GB" sz="3700" b="1" dirty="0"/>
              <a:t>Allowed types for case values:</a:t>
            </a:r>
            <a:endParaRPr lang="en-GB" sz="3700" dirty="0"/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3400" b="1" dirty="0">
                <a:latin typeface="+mn-lt"/>
              </a:rPr>
              <a:t>Whole numbers (int-sized):</a:t>
            </a:r>
            <a:r>
              <a:rPr lang="en-GB" sz="3400" dirty="0">
                <a:latin typeface="+mn-lt"/>
              </a:rPr>
              <a:t> byte, short, int (and wrappers)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3400" b="1" dirty="0">
                <a:latin typeface="+mn-lt"/>
              </a:rPr>
              <a:t>Characters:</a:t>
            </a:r>
            <a:r>
              <a:rPr lang="en-GB" sz="3400" dirty="0">
                <a:latin typeface="+mn-lt"/>
              </a:rPr>
              <a:t> char (e.g., 'A', 'b')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3400" b="1" dirty="0">
                <a:latin typeface="+mn-lt"/>
              </a:rPr>
              <a:t>Strings:</a:t>
            </a:r>
            <a:r>
              <a:rPr lang="en-GB" sz="3400" dirty="0">
                <a:latin typeface="+mn-lt"/>
              </a:rPr>
              <a:t> String (e.g., "yes", "Brighton")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3400" b="1" dirty="0">
                <a:latin typeface="+mn-lt"/>
              </a:rPr>
              <a:t>Enums:</a:t>
            </a:r>
            <a:r>
              <a:rPr lang="en-GB" sz="3400" dirty="0">
                <a:latin typeface="+mn-lt"/>
              </a:rPr>
              <a:t> </a:t>
            </a:r>
            <a:r>
              <a:rPr lang="en-GB" sz="3400" dirty="0" err="1">
                <a:latin typeface="+mn-lt"/>
              </a:rPr>
              <a:t>enum</a:t>
            </a:r>
            <a:r>
              <a:rPr lang="en-GB" sz="3400" dirty="0">
                <a:latin typeface="+mn-lt"/>
              </a:rPr>
              <a:t> constants (e.g., </a:t>
            </a:r>
            <a:r>
              <a:rPr lang="en-GB" sz="3400" dirty="0" err="1">
                <a:latin typeface="+mn-lt"/>
              </a:rPr>
              <a:t>Colour.RED</a:t>
            </a:r>
            <a:r>
              <a:rPr lang="en-GB" sz="3400" dirty="0">
                <a:latin typeface="+mn-lt"/>
              </a:rPr>
              <a:t>) - </a:t>
            </a:r>
            <a:r>
              <a:rPr lang="en-GB" sz="3400" i="1" dirty="0">
                <a:latin typeface="+mn-lt"/>
              </a:rPr>
              <a:t>advanced, can ignore for now</a:t>
            </a:r>
            <a:endParaRPr lang="en-GB" sz="3400" dirty="0">
              <a:latin typeface="+mn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3700" b="1" dirty="0"/>
              <a:t>❌ Not allowed:</a:t>
            </a:r>
            <a:endParaRPr lang="en-GB" sz="3700" dirty="0"/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3400" dirty="0">
                <a:latin typeface="+mn-lt"/>
              </a:rPr>
              <a:t>long, float, double</a:t>
            </a: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3400" dirty="0" err="1">
                <a:latin typeface="+mn-lt"/>
              </a:rPr>
              <a:t>boolean</a:t>
            </a:r>
            <a:endParaRPr lang="en-GB" sz="3400" dirty="0">
              <a:latin typeface="+mn-lt"/>
            </a:endParaRPr>
          </a:p>
          <a:p>
            <a:pPr marL="684000">
              <a:lnSpc>
                <a:spcPct val="120000"/>
              </a:lnSpc>
              <a:spcBef>
                <a:spcPts val="0"/>
              </a:spcBef>
            </a:pPr>
            <a:r>
              <a:rPr lang="en-GB" sz="3400" dirty="0">
                <a:latin typeface="+mn-lt"/>
              </a:rPr>
              <a:t>Other object types (except String or </a:t>
            </a:r>
            <a:r>
              <a:rPr lang="en-GB" sz="3400" dirty="0" err="1">
                <a:latin typeface="+mn-lt"/>
              </a:rPr>
              <a:t>enum</a:t>
            </a:r>
            <a:r>
              <a:rPr lang="en-GB" sz="3400" dirty="0">
                <a:latin typeface="+mn-lt"/>
              </a:rPr>
              <a:t>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351AF-F0D1-0864-47DC-90C3C99B9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41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CE9A26D-4507-74D3-0DB1-B36FBF0F3D79}"/>
              </a:ext>
            </a:extLst>
          </p:cNvPr>
          <p:cNvSpPr txBox="1">
            <a:spLocks/>
          </p:cNvSpPr>
          <p:nvPr/>
        </p:nvSpPr>
        <p:spPr>
          <a:xfrm>
            <a:off x="150312" y="1462088"/>
            <a:ext cx="51899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800" b="1" dirty="0">
                <a:effectLst/>
                <a:latin typeface="Segoe UI Emoji" panose="020B0502040204020203" pitchFamily="34" charset="0"/>
                <a:ea typeface="DengXian" panose="02010600030101010101" pitchFamily="2" charset="-122"/>
                <a:cs typeface="Segoe UI Emoji" panose="020B0502040204020203" pitchFamily="34" charset="0"/>
              </a:rPr>
              <a:t>⚠️</a:t>
            </a:r>
            <a:r>
              <a:rPr lang="en-GB" b="1" dirty="0"/>
              <a:t>Important limitation:</a:t>
            </a:r>
            <a:endParaRPr lang="en-GB" dirty="0"/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switch </a:t>
            </a:r>
            <a:r>
              <a:rPr lang="en-GB" sz="2600" b="1" dirty="0">
                <a:latin typeface="+mn-lt"/>
              </a:rPr>
              <a:t>cannot do comparisons</a:t>
            </a:r>
            <a:r>
              <a:rPr lang="en-GB" sz="2600" dirty="0">
                <a:latin typeface="+mn-lt"/>
              </a:rPr>
              <a:t> like &lt;, &gt;, &lt;=, &gt;=.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It can only test </a:t>
            </a:r>
            <a:r>
              <a:rPr lang="en-GB" sz="2600" b="1" dirty="0">
                <a:latin typeface="+mn-lt"/>
              </a:rPr>
              <a:t>equality (==)</a:t>
            </a:r>
            <a:r>
              <a:rPr lang="en-GB" sz="2600" dirty="0">
                <a:latin typeface="+mn-lt"/>
              </a:rPr>
              <a:t> with allowed types.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dirty="0"/>
              <a:t>💡 </a:t>
            </a:r>
            <a:r>
              <a:rPr lang="en-GB" b="1" dirty="0"/>
              <a:t>Rule of thumb:</a:t>
            </a:r>
            <a:endParaRPr lang="en-GB" dirty="0"/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Use switch to compare </a:t>
            </a:r>
            <a:r>
              <a:rPr lang="en-GB" sz="2600" b="1" dirty="0">
                <a:latin typeface="+mn-lt"/>
              </a:rPr>
              <a:t>one value for equality</a:t>
            </a:r>
            <a:r>
              <a:rPr lang="en-GB" sz="2600" dirty="0">
                <a:latin typeface="+mn-lt"/>
              </a:rPr>
              <a:t> among several constant options.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sz="2600" dirty="0">
                <a:latin typeface="+mn-lt"/>
              </a:rPr>
              <a:t>Use if-else for </a:t>
            </a:r>
            <a:r>
              <a:rPr lang="en-GB" sz="2600" b="1" dirty="0">
                <a:latin typeface="+mn-lt"/>
              </a:rPr>
              <a:t>inequalities or ranges</a:t>
            </a:r>
            <a:r>
              <a:rPr lang="en-GB" sz="2600" dirty="0">
                <a:latin typeface="+mn-lt"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2789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404A1-BC25-1B18-5193-4496099B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195EF4-0A59-537E-A487-45009A7D6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EC1C13-5119-7028-0268-D22E093E4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69123-8B3D-6039-8FF7-20C1A74AF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4742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FE0B9-0D8A-48FD-8DA7-7553029EC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Core Principles of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14C8-F3BA-4C92-83CD-7507C1C41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We have now explored the three basic structures in programming, which are also known as the core principles of programming:</a:t>
            </a:r>
          </a:p>
          <a:p>
            <a:pPr marL="684000">
              <a:lnSpc>
                <a:spcPct val="100000"/>
              </a:lnSpc>
            </a:pPr>
            <a:r>
              <a:rPr lang="en-GB" sz="2400" b="1" dirty="0">
                <a:latin typeface="+mn-lt"/>
              </a:rPr>
              <a:t>Sequence</a:t>
            </a:r>
            <a:r>
              <a:rPr lang="en-GB" sz="2400" dirty="0">
                <a:latin typeface="+mn-lt"/>
              </a:rPr>
              <a:t> – instructions run one after another in order.</a:t>
            </a:r>
          </a:p>
          <a:p>
            <a:pPr marL="684000">
              <a:lnSpc>
                <a:spcPct val="100000"/>
              </a:lnSpc>
            </a:pPr>
            <a:r>
              <a:rPr lang="en-GB" sz="2400" b="1" dirty="0">
                <a:latin typeface="+mn-lt"/>
              </a:rPr>
              <a:t>Selection</a:t>
            </a:r>
            <a:r>
              <a:rPr lang="en-GB" sz="2400" dirty="0">
                <a:latin typeface="+mn-lt"/>
              </a:rPr>
              <a:t> – choosing which instructions to run.</a:t>
            </a:r>
          </a:p>
          <a:p>
            <a:pPr marL="684000">
              <a:lnSpc>
                <a:spcPct val="100000"/>
              </a:lnSpc>
            </a:pPr>
            <a:r>
              <a:rPr lang="en-GB" sz="2400" b="1" dirty="0">
                <a:latin typeface="+mn-lt"/>
              </a:rPr>
              <a:t>Iteration</a:t>
            </a:r>
            <a:r>
              <a:rPr lang="en-GB" sz="2400" dirty="0">
                <a:latin typeface="+mn-lt"/>
              </a:rPr>
              <a:t> – repeating instructions multiple times (loops).</a:t>
            </a:r>
          </a:p>
          <a:p>
            <a:pPr>
              <a:lnSpc>
                <a:spcPct val="100000"/>
              </a:lnSpc>
            </a:pPr>
            <a:r>
              <a:rPr lang="en-GB" dirty="0"/>
              <a:t>💡 With just these three, you can build almost any program.</a:t>
            </a:r>
            <a:br>
              <a:rPr lang="en-GB" dirty="0"/>
            </a:br>
            <a:r>
              <a:rPr lang="en-GB" dirty="0"/>
              <a:t>When learning a new language, a good first step is to ask: How does this language do sequence, selection, and iteration?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DFFD4B-70DD-49A6-8BC5-F473F54B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881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38A7-EE7E-4E2A-8C3B-0D88EB775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290" y="320675"/>
            <a:ext cx="10515600" cy="1007101"/>
          </a:xfrm>
        </p:spPr>
        <p:txBody>
          <a:bodyPr/>
          <a:lstStyle/>
          <a:p>
            <a:r>
              <a:rPr lang="en-GB" dirty="0"/>
              <a:t>Key Ideas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BEE0-6A9F-4124-AE4E-0CB155A0C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2102" y="1237289"/>
            <a:ext cx="9975975" cy="520954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100" b="1" dirty="0">
                <a:latin typeface="+mj-lt"/>
              </a:rPr>
              <a:t>Code blocks &amp; curly brackets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Nesting instructions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100" b="1" dirty="0">
                <a:latin typeface="+mj-lt"/>
              </a:rPr>
              <a:t>Enhanced for (for each) loop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Arrays (a group </a:t>
            </a:r>
            <a:r>
              <a:rPr lang="en-GB" sz="3100"/>
              <a:t>of things)</a:t>
            </a:r>
            <a:endParaRPr lang="en-GB" sz="31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Variables (names for values)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100" b="1" dirty="0">
                <a:latin typeface="+mj-lt"/>
              </a:rPr>
              <a:t>If statements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Test/condition expressions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Else clauses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Else - if chains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100" b="1" dirty="0">
                <a:latin typeface="+mj-lt"/>
              </a:rPr>
              <a:t>switch statements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Special kind of if for multiple tests of the same value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3100" b="1" dirty="0">
                <a:latin typeface="+mj-lt"/>
              </a:rPr>
              <a:t>break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GB" sz="3100" dirty="0"/>
              <a:t>to end a switch or loop early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GB" sz="3100" dirty="0"/>
          </a:p>
          <a:p>
            <a:pPr lvl="1"/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96F6C-58DB-4319-884D-A107F1E70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928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C668-E2C3-4373-A898-A168652BF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9899"/>
            <a:ext cx="10515600" cy="874395"/>
          </a:xfrm>
        </p:spPr>
        <p:txBody>
          <a:bodyPr/>
          <a:lstStyle/>
          <a:p>
            <a:r>
              <a:rPr lang="en-GB" dirty="0"/>
              <a:t>Key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96952-D345-4863-A41B-23E27F5E8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60" y="1354296"/>
            <a:ext cx="10657840" cy="4370100"/>
          </a:xfrm>
        </p:spPr>
        <p:txBody>
          <a:bodyPr>
            <a:normAutofit/>
          </a:bodyPr>
          <a:lstStyle/>
          <a:p>
            <a:r>
              <a:rPr lang="en-GB" b="1" dirty="0"/>
              <a:t>Variables</a:t>
            </a:r>
            <a:r>
              <a:rPr lang="en-GB" dirty="0"/>
              <a:t> - boxes holding values we use or calculate</a:t>
            </a:r>
          </a:p>
          <a:p>
            <a:r>
              <a:rPr lang="en-GB" b="1" dirty="0"/>
              <a:t>Enhanced for loops </a:t>
            </a:r>
            <a:r>
              <a:rPr lang="en-GB" dirty="0"/>
              <a:t>- repeat instructions over collections</a:t>
            </a:r>
          </a:p>
          <a:p>
            <a:r>
              <a:rPr lang="en-GB" b="1" dirty="0"/>
              <a:t>If statements </a:t>
            </a:r>
            <a:r>
              <a:rPr lang="en-GB" dirty="0"/>
              <a:t>- making choices</a:t>
            </a:r>
          </a:p>
          <a:p>
            <a:r>
              <a:rPr lang="en-GB" b="1" dirty="0"/>
              <a:t>Switch statements </a:t>
            </a:r>
            <a:r>
              <a:rPr lang="en-GB" dirty="0"/>
              <a:t>- compact multi-choice selection</a:t>
            </a:r>
          </a:p>
          <a:p>
            <a:r>
              <a:rPr lang="en-GB" b="1" dirty="0"/>
              <a:t>break</a:t>
            </a:r>
            <a:r>
              <a:rPr lang="en-GB" dirty="0"/>
              <a:t> - special command to end a switch/loop in the middle</a:t>
            </a:r>
          </a:p>
          <a:p>
            <a:r>
              <a:rPr lang="en-GB" b="1" dirty="0"/>
              <a:t>Keywords</a:t>
            </a:r>
            <a:r>
              <a:rPr lang="en-GB" dirty="0"/>
              <a:t> (for, if, else, switch, case, break) - reserved words in Java</a:t>
            </a:r>
          </a:p>
          <a:p>
            <a:r>
              <a:rPr lang="en-GB" b="1" dirty="0"/>
              <a:t>Tests</a:t>
            </a:r>
            <a:r>
              <a:rPr lang="en-GB" dirty="0"/>
              <a:t> - conditions that can be true or false</a:t>
            </a:r>
          </a:p>
          <a:p>
            <a:r>
              <a:rPr lang="en-GB" dirty="0"/>
              <a:t>Combining elements - curly brackets group instructions into structures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3CA4C-D922-4F63-B4DF-A16BFE7B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157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7E1B1-4DC4-DD51-9A51-F84D5660C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E4289-1A47-66AE-44E4-CC2BC14CF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4" y="254823"/>
            <a:ext cx="11743971" cy="698078"/>
          </a:xfrm>
        </p:spPr>
        <p:txBody>
          <a:bodyPr>
            <a:normAutofit fontScale="90000"/>
          </a:bodyPr>
          <a:lstStyle/>
          <a:p>
            <a:r>
              <a:rPr lang="en-GB" dirty="0"/>
              <a:t>Lab Instructions - Enhanced For Loop &amp; Choices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3E04E-5F9F-E743-0111-74B5A3FE5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486" y="1089426"/>
            <a:ext cx="11387025" cy="563204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1️⃣ </a:t>
            </a:r>
            <a:r>
              <a:rPr lang="en-GB" sz="1800" b="1" dirty="0"/>
              <a:t>Download the project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Download the </a:t>
            </a:r>
            <a:r>
              <a:rPr lang="en-GB" sz="1800" b="1" dirty="0">
                <a:latin typeface="+mn-lt"/>
              </a:rPr>
              <a:t>enhanceForChoices.zip </a:t>
            </a:r>
            <a:r>
              <a:rPr lang="en-GB" sz="1800" dirty="0">
                <a:latin typeface="+mn-lt"/>
              </a:rPr>
              <a:t>project file and open it in </a:t>
            </a:r>
            <a:r>
              <a:rPr lang="en-GB" sz="1800" dirty="0" err="1">
                <a:latin typeface="+mn-lt"/>
              </a:rPr>
              <a:t>BlueJ</a:t>
            </a:r>
            <a:r>
              <a:rPr lang="en-GB" sz="1800" dirty="0">
                <a:latin typeface="+mn-lt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b="1" dirty="0"/>
              <a:t>2️⃣ Explore the example classes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Open each of the </a:t>
            </a:r>
            <a:r>
              <a:rPr lang="en-GB" sz="1800" b="1" dirty="0">
                <a:latin typeface="+mn-lt"/>
              </a:rPr>
              <a:t>example classes</a:t>
            </a:r>
            <a:r>
              <a:rPr lang="en-GB" sz="1800" dirty="0">
                <a:latin typeface="+mn-lt"/>
              </a:rPr>
              <a:t> (double-click the class box) and view the code. 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Try to understand what each one does (refer to the lecture slides if needed).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Compile and run each example to confirm your understanding.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Examples are </a:t>
            </a:r>
            <a:r>
              <a:rPr lang="en-GB" sz="1800" b="1" dirty="0">
                <a:latin typeface="+mn-lt"/>
              </a:rPr>
              <a:t>named naturally </a:t>
            </a:r>
            <a:r>
              <a:rPr lang="en-GB" sz="1800" dirty="0">
                <a:latin typeface="+mn-lt"/>
              </a:rPr>
              <a:t>(e.g., HelloWorld, HelloPlaces, </a:t>
            </a:r>
            <a:r>
              <a:rPr lang="en-GB" sz="1800" dirty="0" err="1">
                <a:latin typeface="+mn-lt"/>
              </a:rPr>
              <a:t>HomeTown</a:t>
            </a:r>
            <a:r>
              <a:rPr lang="en-GB" sz="1800" dirty="0">
                <a:latin typeface="+mn-lt"/>
              </a:rPr>
              <a:t>, </a:t>
            </a:r>
            <a:r>
              <a:rPr lang="en-GB" sz="1800" dirty="0" err="1">
                <a:latin typeface="+mn-lt"/>
              </a:rPr>
              <a:t>EstateAgent</a:t>
            </a:r>
            <a:r>
              <a:rPr lang="en-GB" sz="1800" dirty="0">
                <a:latin typeface="+mn-lt"/>
              </a:rPr>
              <a:t>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b="1" dirty="0"/>
              <a:t>3️⃣ Work on the exercises</a:t>
            </a:r>
            <a:endParaRPr lang="en-GB" sz="1800" dirty="0"/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Open the exercise classes, which are </a:t>
            </a:r>
            <a:r>
              <a:rPr lang="en-GB" sz="1800" b="1" dirty="0">
                <a:latin typeface="+mn-lt"/>
              </a:rPr>
              <a:t>prefixed with Ex </a:t>
            </a:r>
            <a:r>
              <a:rPr lang="en-GB" sz="1800" dirty="0">
                <a:latin typeface="+mn-lt"/>
              </a:rPr>
              <a:t>(e.g., </a:t>
            </a:r>
            <a:r>
              <a:rPr lang="en-GB" sz="1800" dirty="0" err="1">
                <a:latin typeface="+mn-lt"/>
              </a:rPr>
              <a:t>Ex_HomeTown</a:t>
            </a:r>
            <a:r>
              <a:rPr lang="en-GB" sz="1800" dirty="0">
                <a:latin typeface="+mn-lt"/>
              </a:rPr>
              <a:t>).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Follow the instructions at the top of each file to modify the code and implement the requested functionality.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Compile and run to test your changes.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b="1" dirty="0"/>
              <a:t>4️⃣ Check solutions (optional)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Model answer classes are </a:t>
            </a:r>
            <a:r>
              <a:rPr lang="en-GB" sz="1800" b="1" dirty="0">
                <a:latin typeface="+mn-lt"/>
              </a:rPr>
              <a:t>prefixed with Sol_… </a:t>
            </a:r>
            <a:r>
              <a:rPr lang="en-GB" sz="1800" dirty="0">
                <a:latin typeface="+mn-lt"/>
              </a:rPr>
              <a:t>(e.g., </a:t>
            </a:r>
            <a:r>
              <a:rPr lang="en-GB" sz="1800" dirty="0" err="1">
                <a:latin typeface="+mn-lt"/>
              </a:rPr>
              <a:t>Sol_HomeTown</a:t>
            </a:r>
            <a:r>
              <a:rPr lang="en-GB" sz="1800" dirty="0">
                <a:latin typeface="+mn-lt"/>
              </a:rPr>
              <a:t>).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Only open or refer to them </a:t>
            </a:r>
            <a:r>
              <a:rPr lang="en-GB" sz="1800" b="1" dirty="0">
                <a:latin typeface="+mn-lt"/>
              </a:rPr>
              <a:t>after attempting the exercises yourself</a:t>
            </a:r>
            <a:r>
              <a:rPr lang="en-GB" sz="1800" dirty="0">
                <a:latin typeface="+mn-lt"/>
              </a:rPr>
              <a:t> to check your work.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b="1" dirty="0"/>
              <a:t>5️⃣ </a:t>
            </a:r>
            <a:r>
              <a:rPr lang="en-GB" sz="1800" dirty="0"/>
              <a:t>🚀</a:t>
            </a:r>
            <a:r>
              <a:rPr lang="en-GB" sz="1800" b="1" dirty="0"/>
              <a:t>Challenging exercise - Star Ratings (for experienced Students)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Modify the </a:t>
            </a:r>
            <a:r>
              <a:rPr lang="en-GB" sz="1800" dirty="0" err="1">
                <a:latin typeface="+mn-lt"/>
              </a:rPr>
              <a:t>StarRating</a:t>
            </a:r>
            <a:r>
              <a:rPr lang="en-GB" sz="1800" dirty="0">
                <a:latin typeface="+mn-lt"/>
              </a:rPr>
              <a:t> class to use two arrays</a:t>
            </a:r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Print each hotel with its star rating using a switch statement </a:t>
            </a:r>
            <a:r>
              <a:rPr lang="en-GB" sz="1800" b="1" dirty="0">
                <a:latin typeface="+mn-lt"/>
              </a:rPr>
              <a:t>without break statements</a:t>
            </a:r>
            <a:r>
              <a:rPr lang="en-GB" sz="1800" dirty="0">
                <a:latin typeface="+mn-lt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dirty="0"/>
              <a:t>👉</a:t>
            </a:r>
            <a:r>
              <a:rPr lang="en-GB" sz="1800" b="1" dirty="0"/>
              <a:t>Need help with </a:t>
            </a:r>
            <a:r>
              <a:rPr lang="en-GB" sz="1800" b="1" dirty="0" err="1"/>
              <a:t>BlueJ</a:t>
            </a:r>
            <a:r>
              <a:rPr lang="en-GB" sz="1800" b="1" dirty="0"/>
              <a:t>?</a:t>
            </a:r>
            <a:endParaRPr lang="en-GB" sz="1800" dirty="0"/>
          </a:p>
          <a:p>
            <a:pPr marL="540000">
              <a:lnSpc>
                <a:spcPct val="100000"/>
              </a:lnSpc>
              <a:spcBef>
                <a:spcPts val="0"/>
              </a:spcBef>
            </a:pPr>
            <a:r>
              <a:rPr lang="en-GB" sz="1800" dirty="0">
                <a:latin typeface="+mn-lt"/>
              </a:rPr>
              <a:t>See the </a:t>
            </a:r>
            <a:r>
              <a:rPr lang="en-GB" sz="1800" b="1" dirty="0">
                <a:latin typeface="+mn-lt"/>
              </a:rPr>
              <a:t>“Using </a:t>
            </a:r>
            <a:r>
              <a:rPr lang="en-GB" sz="1800" b="1" dirty="0" err="1">
                <a:latin typeface="+mn-lt"/>
              </a:rPr>
              <a:t>BlueJ</a:t>
            </a:r>
            <a:r>
              <a:rPr lang="en-GB" sz="1800" b="1" dirty="0">
                <a:latin typeface="+mn-lt"/>
              </a:rPr>
              <a:t> - A practical guide for Java programming”</a:t>
            </a:r>
            <a:r>
              <a:rPr lang="en-GB" sz="1800" dirty="0">
                <a:latin typeface="+mn-lt"/>
              </a:rPr>
              <a:t> slides for step-by-step guidance on </a:t>
            </a:r>
            <a:r>
              <a:rPr lang="en-GB" sz="1800" b="1" dirty="0">
                <a:latin typeface="+mn-lt"/>
              </a:rPr>
              <a:t>loading, compiling, running, and working with your Java projects</a:t>
            </a:r>
            <a:r>
              <a:rPr lang="en-GB" sz="1800" dirty="0">
                <a:latin typeface="+mn-lt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E26C1-DC5A-FDE4-E9D8-A24284FC8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6130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D4A89-697F-A831-43BA-E47F4F48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173" y="-536"/>
            <a:ext cx="11353800" cy="940362"/>
          </a:xfrm>
        </p:spPr>
        <p:txBody>
          <a:bodyPr/>
          <a:lstStyle/>
          <a:p>
            <a:r>
              <a:rPr lang="en-GB" dirty="0" err="1"/>
              <a:t>enhanceForChoices</a:t>
            </a:r>
            <a:r>
              <a:rPr lang="en-GB" dirty="0"/>
              <a:t> - </a:t>
            </a:r>
            <a:r>
              <a:rPr lang="en-GB" dirty="0" err="1"/>
              <a:t>BlueJ</a:t>
            </a:r>
            <a:r>
              <a:rPr lang="en-GB" dirty="0"/>
              <a:t> </a:t>
            </a:r>
            <a:r>
              <a:rPr lang="en-GB"/>
              <a:t>Project View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0436D-2F01-C06C-3A7C-C8B969DD0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B11F1-6957-10F1-64DC-B6DB39CF5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970" y="1959430"/>
            <a:ext cx="9703685" cy="46672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0F3599-2CA8-570B-DF72-5FA1713C440F}"/>
              </a:ext>
            </a:extLst>
          </p:cNvPr>
          <p:cNvSpPr txBox="1"/>
          <p:nvPr/>
        </p:nvSpPr>
        <p:spPr>
          <a:xfrm>
            <a:off x="8080220" y="3003728"/>
            <a:ext cx="2304752" cy="2308324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GB" sz="1600" b="1" dirty="0"/>
          </a:p>
          <a:p>
            <a:pPr marL="0" indent="0">
              <a:spcBef>
                <a:spcPts val="0"/>
              </a:spcBef>
              <a:buNone/>
            </a:pPr>
            <a:endParaRPr lang="en-GB" sz="1600" b="1" dirty="0"/>
          </a:p>
          <a:p>
            <a:pPr marL="0" indent="0">
              <a:spcBef>
                <a:spcPts val="0"/>
              </a:spcBef>
              <a:buNone/>
            </a:pPr>
            <a:endParaRPr lang="en-GB" sz="1600" b="1" dirty="0"/>
          </a:p>
          <a:p>
            <a:pPr marL="0" indent="0">
              <a:spcBef>
                <a:spcPts val="0"/>
              </a:spcBef>
              <a:buNone/>
            </a:pPr>
            <a:endParaRPr lang="en-GB" sz="1600" b="1" dirty="0"/>
          </a:p>
          <a:p>
            <a:pPr marL="0" indent="0">
              <a:spcBef>
                <a:spcPts val="0"/>
              </a:spcBef>
              <a:buNone/>
            </a:pPr>
            <a:endParaRPr lang="en-GB" sz="1600" b="1" dirty="0"/>
          </a:p>
          <a:p>
            <a:pPr marL="0" indent="0">
              <a:spcBef>
                <a:spcPts val="0"/>
              </a:spcBef>
              <a:buNone/>
            </a:pPr>
            <a:endParaRPr lang="en-GB" sz="1600" b="1" dirty="0"/>
          </a:p>
          <a:p>
            <a:pPr marL="0" indent="0">
              <a:spcBef>
                <a:spcPts val="0"/>
              </a:spcBef>
              <a:buNone/>
            </a:pPr>
            <a:endParaRPr lang="en-GB" sz="16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GB" sz="1600" b="1" dirty="0"/>
              <a:t>Challenging Exercise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1600" dirty="0"/>
              <a:t>For Experienced Students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AA0454-FF0B-B6A5-7639-B068D03AE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173" y="917032"/>
            <a:ext cx="10515600" cy="8427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Screenshot included so you know what the project looks like when opened.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Tips:</a:t>
            </a:r>
            <a:r>
              <a:rPr lang="en-GB" sz="2400" dirty="0"/>
              <a:t> </a:t>
            </a:r>
            <a:r>
              <a:rPr lang="en-GB" sz="2400" b="1" dirty="0"/>
              <a:t>Drag class boxes to organize them; your view may look different.</a:t>
            </a:r>
          </a:p>
        </p:txBody>
      </p:sp>
    </p:spTree>
    <p:extLst>
      <p:ext uri="{BB962C8B-B14F-4D97-AF65-F5344CB8AC3E}">
        <p14:creationId xmlns:p14="http://schemas.microsoft.com/office/powerpoint/2010/main" val="2444091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B77AF7AE66E74A90C66B5DF763BFE2" ma:contentTypeVersion="4" ma:contentTypeDescription="Create a new document." ma:contentTypeScope="" ma:versionID="842d125f16ead4a2543048035ce06a57">
  <xsd:schema xmlns:xsd="http://www.w3.org/2001/XMLSchema" xmlns:xs="http://www.w3.org/2001/XMLSchema" xmlns:p="http://schemas.microsoft.com/office/2006/metadata/properties" xmlns:ns2="964aafcf-1ae4-4ad4-a060-4e32cddb722d" xmlns:ns3="1e50af67-bd2f-40b0-b7d5-7734c1415dc0" targetNamespace="http://schemas.microsoft.com/office/2006/metadata/properties" ma:root="true" ma:fieldsID="d745c3a8404dee38e8bea95536bc137c" ns2:_="" ns3:_="">
    <xsd:import namespace="964aafcf-1ae4-4ad4-a060-4e32cddb722d"/>
    <xsd:import namespace="1e50af67-bd2f-40b0-b7d5-7734c1415d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4aafcf-1ae4-4ad4-a060-4e32cddb72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50af67-bd2f-40b0-b7d5-7734c1415d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388345-82FC-4206-B579-C78AEE4753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B46343-4E56-45C9-97C5-D696C603C8D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0549A97-0284-4FF1-B7BD-36DBD3CC8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4aafcf-1ae4-4ad4-a060-4e32cddb722d"/>
    <ds:schemaRef ds:uri="1e50af67-bd2f-40b0-b7d5-7734c1415d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13628</TotalTime>
  <Words>4439</Words>
  <Application>Microsoft Office PowerPoint</Application>
  <PresentationFormat>Widescreen</PresentationFormat>
  <Paragraphs>501</Paragraphs>
  <Slides>47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Light</vt:lpstr>
      <vt:lpstr>Courier New</vt:lpstr>
      <vt:lpstr>Segoe UI Emoji</vt:lpstr>
      <vt:lpstr>Times New Roman</vt:lpstr>
      <vt:lpstr>verdana</vt:lpstr>
      <vt:lpstr>Office Theme</vt:lpstr>
      <vt:lpstr>CI401 Introduction to programming    Enhanced for Loop  &amp;  Making Choices</vt:lpstr>
      <vt:lpstr>Learning Outcomes</vt:lpstr>
      <vt:lpstr>Three Basic Control Structures</vt:lpstr>
      <vt:lpstr>Our First Program: HelloWorld</vt:lpstr>
      <vt:lpstr>From HelloWorld to HelloBrighton</vt:lpstr>
      <vt:lpstr>HelloBrighton: Spotting Duplication</vt:lpstr>
      <vt:lpstr>Good programmers are lazy</vt:lpstr>
      <vt:lpstr>Loops</vt:lpstr>
      <vt:lpstr>A Little Preparation</vt:lpstr>
      <vt:lpstr>🔄Loop Structure</vt:lpstr>
      <vt:lpstr>Loops in Java</vt:lpstr>
      <vt:lpstr>Enhanced For Loop (for-each loop)</vt:lpstr>
      <vt:lpstr>How the Enhanced For Loop Works</vt:lpstr>
      <vt:lpstr>HelloPlaces : Using Enhanced For Loop</vt:lpstr>
      <vt:lpstr>HelloPlaces : An Array</vt:lpstr>
      <vt:lpstr>HelloPlaces : Boxes for Data (Variables)</vt:lpstr>
      <vt:lpstr>HelloPlaces: Creating placeList</vt:lpstr>
      <vt:lpstr>HelloPlaces : The Enhanced For loop</vt:lpstr>
      <vt:lpstr>HelloPlaces: Breaking Down the Enhanced for Loop</vt:lpstr>
      <vt:lpstr>HelloPlaces – Running the Loop Body</vt:lpstr>
      <vt:lpstr>HelloPlaces – Running The Program</vt:lpstr>
      <vt:lpstr>Lazy? Us??</vt:lpstr>
      <vt:lpstr>The perils of copy-paste</vt:lpstr>
      <vt:lpstr>Making Choices</vt:lpstr>
      <vt:lpstr>Making choices in a program</vt:lpstr>
      <vt:lpstr>⚖️ Simple If Statements</vt:lpstr>
      <vt:lpstr>How an if Statement Works</vt:lpstr>
      <vt:lpstr>Test in if statements</vt:lpstr>
      <vt:lpstr>HomeTown : Using If Statements in HelloPlaces</vt:lpstr>
      <vt:lpstr>HomeTown : a New Variable</vt:lpstr>
      <vt:lpstr>HomeTown : the If Statement</vt:lpstr>
      <vt:lpstr>Combining Statements</vt:lpstr>
      <vt:lpstr>Chained If Statements : Handling Multiple Conditions</vt:lpstr>
      <vt:lpstr>EstateAgent : Multiple Conditions </vt:lpstr>
      <vt:lpstr>Handling Multiple Conditions : switch</vt:lpstr>
      <vt:lpstr>🗂️ Multiple Conditions : The switch Statement</vt:lpstr>
      <vt:lpstr>Why We Need break in Switch Statement</vt:lpstr>
      <vt:lpstr>EstateAgent : Using switch</vt:lpstr>
      <vt:lpstr>Month Lengths : Using switch</vt:lpstr>
      <vt:lpstr>⭐Optional Challenge: Stars Without break</vt:lpstr>
      <vt:lpstr>Switch Case – Rules and Limitations</vt:lpstr>
      <vt:lpstr>Summary </vt:lpstr>
      <vt:lpstr>Core Principles of Programming</vt:lpstr>
      <vt:lpstr>Key Ideas </vt:lpstr>
      <vt:lpstr>Key Ideas</vt:lpstr>
      <vt:lpstr>Lab Instructions - Enhanced For Loop &amp; Choices </vt:lpstr>
      <vt:lpstr>enhanceForChoices - BlueJ Project View</vt:lpstr>
    </vt:vector>
  </TitlesOfParts>
  <Company>University of Brighton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CI401 Introduction to programming</dc:title>
  <dc:creator>Roger Evans</dc:creator>
  <cp:lastModifiedBy>Shine Shan</cp:lastModifiedBy>
  <cp:revision>262</cp:revision>
  <dcterms:created xsi:type="dcterms:W3CDTF">2018-09-25T10:30:31Z</dcterms:created>
  <dcterms:modified xsi:type="dcterms:W3CDTF">2026-10-04T17:11:14Z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0x01010091B77AF7AE66E74A90C66B5DF763BFE2</vt:lpwstr>
  </property>
</Properties>
</file>