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993" r:id="rId2"/>
    <p:sldId id="1014" r:id="rId3"/>
    <p:sldId id="1015" r:id="rId4"/>
    <p:sldId id="1016" r:id="rId5"/>
    <p:sldId id="1017" r:id="rId6"/>
    <p:sldId id="1030" r:id="rId7"/>
    <p:sldId id="1018" r:id="rId8"/>
    <p:sldId id="1019" r:id="rId9"/>
    <p:sldId id="1020" r:id="rId10"/>
    <p:sldId id="1021" r:id="rId11"/>
    <p:sldId id="1057" r:id="rId12"/>
    <p:sldId id="1033" r:id="rId13"/>
    <p:sldId id="1022" r:id="rId14"/>
    <p:sldId id="1026" r:id="rId15"/>
    <p:sldId id="1041" r:id="rId16"/>
    <p:sldId id="1042" r:id="rId17"/>
    <p:sldId id="1032" r:id="rId18"/>
    <p:sldId id="1053" r:id="rId19"/>
    <p:sldId id="1056" r:id="rId20"/>
    <p:sldId id="1058" r:id="rId21"/>
    <p:sldId id="1043" r:id="rId22"/>
    <p:sldId id="1059" r:id="rId23"/>
    <p:sldId id="994" r:id="rId24"/>
    <p:sldId id="995" r:id="rId25"/>
    <p:sldId id="997" r:id="rId26"/>
    <p:sldId id="998" r:id="rId27"/>
    <p:sldId id="999" r:id="rId28"/>
    <p:sldId id="1000" r:id="rId29"/>
    <p:sldId id="1046" r:id="rId30"/>
    <p:sldId id="1005" r:id="rId31"/>
    <p:sldId id="1060" r:id="rId32"/>
    <p:sldId id="1001" r:id="rId33"/>
    <p:sldId id="1003" r:id="rId34"/>
    <p:sldId id="1062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DB168A-CD18-49EA-A3F5-272D3C4C87E4}" v="5" dt="2026-09-19T16:00:23.5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892" autoAdjust="0"/>
    <p:restoredTop sz="65047" autoAdjust="0"/>
  </p:normalViewPr>
  <p:slideViewPr>
    <p:cSldViewPr snapToGrid="0">
      <p:cViewPr varScale="1">
        <p:scale>
          <a:sx n="73" d="100"/>
          <a:sy n="73" d="100"/>
        </p:scale>
        <p:origin x="1236" y="72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ine Shan" userId="b7c6eb4e-f16b-4f98-8979-51a2899ee8f3" providerId="ADAL" clId="{6B7690B4-DFEE-4D5C-BE5F-B31E7E7FCBDC}"/>
    <pc:docChg chg="undo redo custSel addSld delSld modSld">
      <pc:chgData name="Shine Shan" userId="b7c6eb4e-f16b-4f98-8979-51a2899ee8f3" providerId="ADAL" clId="{6B7690B4-DFEE-4D5C-BE5F-B31E7E7FCBDC}" dt="2026-09-19T10:31:48.036" v="1974" actId="255"/>
      <pc:docMkLst>
        <pc:docMk/>
      </pc:docMkLst>
      <pc:sldChg chg="addSp delSp modSp mod modNotesTx">
        <pc:chgData name="Shine Shan" userId="b7c6eb4e-f16b-4f98-8979-51a2899ee8f3" providerId="ADAL" clId="{6B7690B4-DFEE-4D5C-BE5F-B31E7E7FCBDC}" dt="2026-09-16T15:57:58.560" v="1915"/>
        <pc:sldMkLst>
          <pc:docMk/>
          <pc:sldMk cId="1190162136" sldId="993"/>
        </pc:sldMkLst>
        <pc:spChg chg="mod">
          <ac:chgData name="Shine Shan" userId="b7c6eb4e-f16b-4f98-8979-51a2899ee8f3" providerId="ADAL" clId="{6B7690B4-DFEE-4D5C-BE5F-B31E7E7FCBDC}" dt="2026-09-16T15:57:58.560" v="1915"/>
          <ac:spMkLst>
            <pc:docMk/>
            <pc:sldMk cId="1190162136" sldId="993"/>
            <ac:spMk id="2" creationId="{00000000-0000-0000-0000-000000000000}"/>
          </ac:spMkLst>
        </pc:spChg>
      </pc:sldChg>
      <pc:sldChg chg="modSp add mod">
        <pc:chgData name="Shine Shan" userId="b7c6eb4e-f16b-4f98-8979-51a2899ee8f3" providerId="ADAL" clId="{6B7690B4-DFEE-4D5C-BE5F-B31E7E7FCBDC}" dt="2026-09-16T10:50:05.077" v="1325" actId="1076"/>
        <pc:sldMkLst>
          <pc:docMk/>
          <pc:sldMk cId="4178923637" sldId="994"/>
        </pc:sldMkLst>
        <pc:spChg chg="mod">
          <ac:chgData name="Shine Shan" userId="b7c6eb4e-f16b-4f98-8979-51a2899ee8f3" providerId="ADAL" clId="{6B7690B4-DFEE-4D5C-BE5F-B31E7E7FCBDC}" dt="2026-09-16T10:50:05.077" v="1325" actId="1076"/>
          <ac:spMkLst>
            <pc:docMk/>
            <pc:sldMk cId="4178923637" sldId="994"/>
            <ac:spMk id="3" creationId="{8C3FBDA9-7FD5-B107-440F-1DBFC9CC5504}"/>
          </ac:spMkLst>
        </pc:spChg>
        <pc:picChg chg="mod">
          <ac:chgData name="Shine Shan" userId="b7c6eb4e-f16b-4f98-8979-51a2899ee8f3" providerId="ADAL" clId="{6B7690B4-DFEE-4D5C-BE5F-B31E7E7FCBDC}" dt="2026-09-16T10:49:54.720" v="1324" actId="1076"/>
          <ac:picMkLst>
            <pc:docMk/>
            <pc:sldMk cId="4178923637" sldId="994"/>
            <ac:picMk id="16" creationId="{62B95B17-2A95-A656-7320-B478E324381F}"/>
          </ac:picMkLst>
        </pc:picChg>
        <pc:picChg chg="mod">
          <ac:chgData name="Shine Shan" userId="b7c6eb4e-f16b-4f98-8979-51a2899ee8f3" providerId="ADAL" clId="{6B7690B4-DFEE-4D5C-BE5F-B31E7E7FCBDC}" dt="2026-09-16T10:49:51.299" v="1323" actId="1076"/>
          <ac:picMkLst>
            <pc:docMk/>
            <pc:sldMk cId="4178923637" sldId="994"/>
            <ac:picMk id="17" creationId="{275CDE17-0603-32D4-7F02-0C594F83DF14}"/>
          </ac:picMkLst>
        </pc:picChg>
        <pc:picChg chg="mod">
          <ac:chgData name="Shine Shan" userId="b7c6eb4e-f16b-4f98-8979-51a2899ee8f3" providerId="ADAL" clId="{6B7690B4-DFEE-4D5C-BE5F-B31E7E7FCBDC}" dt="2026-09-16T10:49:54.720" v="1324" actId="1076"/>
          <ac:picMkLst>
            <pc:docMk/>
            <pc:sldMk cId="4178923637" sldId="994"/>
            <ac:picMk id="20" creationId="{98F4FDB2-20EA-D6C6-F5B5-389F18267A18}"/>
          </ac:picMkLst>
        </pc:picChg>
      </pc:sldChg>
      <pc:sldChg chg="modSp add mod">
        <pc:chgData name="Shine Shan" userId="b7c6eb4e-f16b-4f98-8979-51a2899ee8f3" providerId="ADAL" clId="{6B7690B4-DFEE-4D5C-BE5F-B31E7E7FCBDC}" dt="2026-09-16T10:50:54.894" v="1326" actId="1076"/>
        <pc:sldMkLst>
          <pc:docMk/>
          <pc:sldMk cId="3344972570" sldId="995"/>
        </pc:sldMkLst>
        <pc:spChg chg="mod">
          <ac:chgData name="Shine Shan" userId="b7c6eb4e-f16b-4f98-8979-51a2899ee8f3" providerId="ADAL" clId="{6B7690B4-DFEE-4D5C-BE5F-B31E7E7FCBDC}" dt="2026-09-16T10:50:54.894" v="1326" actId="1076"/>
          <ac:spMkLst>
            <pc:docMk/>
            <pc:sldMk cId="3344972570" sldId="995"/>
            <ac:spMk id="2" creationId="{AE05D84D-F75F-B8DE-8419-FA99A2BA88A0}"/>
          </ac:spMkLst>
        </pc:spChg>
      </pc:sldChg>
      <pc:sldChg chg="add">
        <pc:chgData name="Shine Shan" userId="b7c6eb4e-f16b-4f98-8979-51a2899ee8f3" providerId="ADAL" clId="{6B7690B4-DFEE-4D5C-BE5F-B31E7E7FCBDC}" dt="2026-09-16T10:19:41.915" v="1137"/>
        <pc:sldMkLst>
          <pc:docMk/>
          <pc:sldMk cId="3646640843" sldId="997"/>
        </pc:sldMkLst>
      </pc:sldChg>
      <pc:sldChg chg="addSp modSp add mod">
        <pc:chgData name="Shine Shan" userId="b7c6eb4e-f16b-4f98-8979-51a2899ee8f3" providerId="ADAL" clId="{6B7690B4-DFEE-4D5C-BE5F-B31E7E7FCBDC}" dt="2026-09-16T12:02:29.474" v="1518" actId="20577"/>
        <pc:sldMkLst>
          <pc:docMk/>
          <pc:sldMk cId="3896946023" sldId="998"/>
        </pc:sldMkLst>
        <pc:spChg chg="mod">
          <ac:chgData name="Shine Shan" userId="b7c6eb4e-f16b-4f98-8979-51a2899ee8f3" providerId="ADAL" clId="{6B7690B4-DFEE-4D5C-BE5F-B31E7E7FCBDC}" dt="2026-09-16T12:02:22.070" v="1511" actId="1076"/>
          <ac:spMkLst>
            <pc:docMk/>
            <pc:sldMk cId="3896946023" sldId="998"/>
            <ac:spMk id="2" creationId="{2AD98269-DEFB-BB5F-54BC-9D63ED3A9A05}"/>
          </ac:spMkLst>
        </pc:spChg>
        <pc:spChg chg="mod">
          <ac:chgData name="Shine Shan" userId="b7c6eb4e-f16b-4f98-8979-51a2899ee8f3" providerId="ADAL" clId="{6B7690B4-DFEE-4D5C-BE5F-B31E7E7FCBDC}" dt="2026-09-16T12:02:29.474" v="1518" actId="20577"/>
          <ac:spMkLst>
            <pc:docMk/>
            <pc:sldMk cId="3896946023" sldId="998"/>
            <ac:spMk id="3" creationId="{33EC9C59-8AA0-C4C8-F68A-F012BFD89BCE}"/>
          </ac:spMkLst>
        </pc:spChg>
        <pc:grpChg chg="mod">
          <ac:chgData name="Shine Shan" userId="b7c6eb4e-f16b-4f98-8979-51a2899ee8f3" providerId="ADAL" clId="{6B7690B4-DFEE-4D5C-BE5F-B31E7E7FCBDC}" dt="2026-09-16T12:02:19.446" v="1507" actId="14100"/>
          <ac:grpSpMkLst>
            <pc:docMk/>
            <pc:sldMk cId="3896946023" sldId="998"/>
            <ac:grpSpMk id="17" creationId="{30C4F630-FA5A-2EE0-0501-7D2C4DAE9E01}"/>
          </ac:grpSpMkLst>
        </pc:grpChg>
        <pc:picChg chg="mod">
          <ac:chgData name="Shine Shan" userId="b7c6eb4e-f16b-4f98-8979-51a2899ee8f3" providerId="ADAL" clId="{6B7690B4-DFEE-4D5C-BE5F-B31E7E7FCBDC}" dt="2026-09-16T12:02:20.930" v="1509" actId="1076"/>
          <ac:picMkLst>
            <pc:docMk/>
            <pc:sldMk cId="3896946023" sldId="998"/>
            <ac:picMk id="21" creationId="{F7437C46-BB80-0D70-8B6C-2C12968AA4A1}"/>
          </ac:picMkLst>
        </pc:picChg>
        <pc:cxnChg chg="mod">
          <ac:chgData name="Shine Shan" userId="b7c6eb4e-f16b-4f98-8979-51a2899ee8f3" providerId="ADAL" clId="{6B7690B4-DFEE-4D5C-BE5F-B31E7E7FCBDC}" dt="2026-09-16T12:02:18.618" v="1505" actId="1076"/>
          <ac:cxnSpMkLst>
            <pc:docMk/>
            <pc:sldMk cId="3896946023" sldId="998"/>
            <ac:cxnSpMk id="20" creationId="{C8901BBC-CDD6-CD63-EF04-D2E10C9A62BE}"/>
          </ac:cxnSpMkLst>
        </pc:cxnChg>
      </pc:sldChg>
      <pc:sldChg chg="add">
        <pc:chgData name="Shine Shan" userId="b7c6eb4e-f16b-4f98-8979-51a2899ee8f3" providerId="ADAL" clId="{6B7690B4-DFEE-4D5C-BE5F-B31E7E7FCBDC}" dt="2026-09-16T10:19:41.915" v="1137"/>
        <pc:sldMkLst>
          <pc:docMk/>
          <pc:sldMk cId="210834947" sldId="999"/>
        </pc:sldMkLst>
      </pc:sldChg>
      <pc:sldChg chg="addSp modSp add mod modNotesTx">
        <pc:chgData name="Shine Shan" userId="b7c6eb4e-f16b-4f98-8979-51a2899ee8f3" providerId="ADAL" clId="{6B7690B4-DFEE-4D5C-BE5F-B31E7E7FCBDC}" dt="2026-09-16T15:36:38.158" v="1895" actId="20577"/>
        <pc:sldMkLst>
          <pc:docMk/>
          <pc:sldMk cId="450205481" sldId="1000"/>
        </pc:sldMkLst>
        <pc:spChg chg="add mod">
          <ac:chgData name="Shine Shan" userId="b7c6eb4e-f16b-4f98-8979-51a2899ee8f3" providerId="ADAL" clId="{6B7690B4-DFEE-4D5C-BE5F-B31E7E7FCBDC}" dt="2026-09-16T10:53:23.594" v="1347" actId="1076"/>
          <ac:spMkLst>
            <pc:docMk/>
            <pc:sldMk cId="450205481" sldId="1000"/>
            <ac:spMk id="6" creationId="{FB2F48F1-EB77-DC7F-83F4-C7B3168AADA7}"/>
          </ac:spMkLst>
        </pc:spChg>
        <pc:spChg chg="mod">
          <ac:chgData name="Shine Shan" userId="b7c6eb4e-f16b-4f98-8979-51a2899ee8f3" providerId="ADAL" clId="{6B7690B4-DFEE-4D5C-BE5F-B31E7E7FCBDC}" dt="2026-09-16T10:52:29.106" v="1331" actId="20577"/>
          <ac:spMkLst>
            <pc:docMk/>
            <pc:sldMk cId="450205481" sldId="1000"/>
            <ac:spMk id="19" creationId="{252FEEF4-00C9-A955-C47F-A597D311AC8C}"/>
          </ac:spMkLst>
        </pc:spChg>
        <pc:picChg chg="mod">
          <ac:chgData name="Shine Shan" userId="b7c6eb4e-f16b-4f98-8979-51a2899ee8f3" providerId="ADAL" clId="{6B7690B4-DFEE-4D5C-BE5F-B31E7E7FCBDC}" dt="2026-09-16T10:52:34.230" v="1332" actId="1076"/>
          <ac:picMkLst>
            <pc:docMk/>
            <pc:sldMk cId="450205481" sldId="1000"/>
            <ac:picMk id="5" creationId="{4B968256-C2ED-EBED-6D07-469A0C8936A4}"/>
          </ac:picMkLst>
        </pc:picChg>
        <pc:picChg chg="mod">
          <ac:chgData name="Shine Shan" userId="b7c6eb4e-f16b-4f98-8979-51a2899ee8f3" providerId="ADAL" clId="{6B7690B4-DFEE-4D5C-BE5F-B31E7E7FCBDC}" dt="2026-09-16T10:52:36.854" v="1334" actId="14100"/>
          <ac:picMkLst>
            <pc:docMk/>
            <pc:sldMk cId="450205481" sldId="1000"/>
            <ac:picMk id="7" creationId="{62644D6F-A7A3-5B63-9499-8A95BD22ECA9}"/>
          </ac:picMkLst>
        </pc:picChg>
      </pc:sldChg>
      <pc:sldChg chg="modSp add mod modNotesTx">
        <pc:chgData name="Shine Shan" userId="b7c6eb4e-f16b-4f98-8979-51a2899ee8f3" providerId="ADAL" clId="{6B7690B4-DFEE-4D5C-BE5F-B31E7E7FCBDC}" dt="2026-09-16T14:41:29.727" v="1630" actId="20577"/>
        <pc:sldMkLst>
          <pc:docMk/>
          <pc:sldMk cId="366487846" sldId="1001"/>
        </pc:sldMkLst>
        <pc:spChg chg="mod">
          <ac:chgData name="Shine Shan" userId="b7c6eb4e-f16b-4f98-8979-51a2899ee8f3" providerId="ADAL" clId="{6B7690B4-DFEE-4D5C-BE5F-B31E7E7FCBDC}" dt="2026-09-16T12:28:36.523" v="1585"/>
          <ac:spMkLst>
            <pc:docMk/>
            <pc:sldMk cId="366487846" sldId="1001"/>
            <ac:spMk id="2" creationId="{98C7BAAF-170A-7AA3-FB14-34A3C5FC2FF9}"/>
          </ac:spMkLst>
        </pc:spChg>
        <pc:spChg chg="mod">
          <ac:chgData name="Shine Shan" userId="b7c6eb4e-f16b-4f98-8979-51a2899ee8f3" providerId="ADAL" clId="{6B7690B4-DFEE-4D5C-BE5F-B31E7E7FCBDC}" dt="2026-09-16T14:41:06.966" v="1629" actId="27636"/>
          <ac:spMkLst>
            <pc:docMk/>
            <pc:sldMk cId="366487846" sldId="1001"/>
            <ac:spMk id="3" creationId="{ABC1FCEF-C86B-B8B6-B415-156791B7214F}"/>
          </ac:spMkLst>
        </pc:spChg>
      </pc:sldChg>
      <pc:sldChg chg="modSp add mod modNotesTx">
        <pc:chgData name="Shine Shan" userId="b7c6eb4e-f16b-4f98-8979-51a2899ee8f3" providerId="ADAL" clId="{6B7690B4-DFEE-4D5C-BE5F-B31E7E7FCBDC}" dt="2026-09-16T15:08:56.180" v="1774" actId="20577"/>
        <pc:sldMkLst>
          <pc:docMk/>
          <pc:sldMk cId="1212412397" sldId="1003"/>
        </pc:sldMkLst>
        <pc:spChg chg="mod">
          <ac:chgData name="Shine Shan" userId="b7c6eb4e-f16b-4f98-8979-51a2899ee8f3" providerId="ADAL" clId="{6B7690B4-DFEE-4D5C-BE5F-B31E7E7FCBDC}" dt="2026-09-16T15:08:18.055" v="1772" actId="1076"/>
          <ac:spMkLst>
            <pc:docMk/>
            <pc:sldMk cId="1212412397" sldId="1003"/>
            <ac:spMk id="2" creationId="{1800A0C6-FBEE-5520-DBD5-5872590C29D9}"/>
          </ac:spMkLst>
        </pc:spChg>
        <pc:spChg chg="mod">
          <ac:chgData name="Shine Shan" userId="b7c6eb4e-f16b-4f98-8979-51a2899ee8f3" providerId="ADAL" clId="{6B7690B4-DFEE-4D5C-BE5F-B31E7E7FCBDC}" dt="2026-09-16T15:08:30.077" v="1773" actId="113"/>
          <ac:spMkLst>
            <pc:docMk/>
            <pc:sldMk cId="1212412397" sldId="1003"/>
            <ac:spMk id="3" creationId="{12504320-FEF0-3AE5-FCDE-03F9BD9A5009}"/>
          </ac:spMkLst>
        </pc:spChg>
        <pc:spChg chg="mod">
          <ac:chgData name="Shine Shan" userId="b7c6eb4e-f16b-4f98-8979-51a2899ee8f3" providerId="ADAL" clId="{6B7690B4-DFEE-4D5C-BE5F-B31E7E7FCBDC}" dt="2026-09-16T15:06:35.944" v="1756" actId="1076"/>
          <ac:spMkLst>
            <pc:docMk/>
            <pc:sldMk cId="1212412397" sldId="1003"/>
            <ac:spMk id="4" creationId="{8E34F1A9-99BA-ACC8-CD7B-D332EA041F19}"/>
          </ac:spMkLst>
        </pc:spChg>
      </pc:sldChg>
      <pc:sldChg chg="modSp add mod modNotesTx">
        <pc:chgData name="Shine Shan" userId="b7c6eb4e-f16b-4f98-8979-51a2899ee8f3" providerId="ADAL" clId="{6B7690B4-DFEE-4D5C-BE5F-B31E7E7FCBDC}" dt="2026-09-19T10:29:43.159" v="1973" actId="20577"/>
        <pc:sldMkLst>
          <pc:docMk/>
          <pc:sldMk cId="393910640" sldId="1005"/>
        </pc:sldMkLst>
        <pc:spChg chg="mod">
          <ac:chgData name="Shine Shan" userId="b7c6eb4e-f16b-4f98-8979-51a2899ee8f3" providerId="ADAL" clId="{6B7690B4-DFEE-4D5C-BE5F-B31E7E7FCBDC}" dt="2026-09-19T10:28:50.454" v="1968" actId="1076"/>
          <ac:spMkLst>
            <pc:docMk/>
            <pc:sldMk cId="393910640" sldId="1005"/>
            <ac:spMk id="2" creationId="{F0B4873A-39E8-87DB-E954-A6E3E5A43E9E}"/>
          </ac:spMkLst>
        </pc:spChg>
        <pc:spChg chg="mod">
          <ac:chgData name="Shine Shan" userId="b7c6eb4e-f16b-4f98-8979-51a2899ee8f3" providerId="ADAL" clId="{6B7690B4-DFEE-4D5C-BE5F-B31E7E7FCBDC}" dt="2026-09-19T10:29:43.159" v="1973" actId="20577"/>
          <ac:spMkLst>
            <pc:docMk/>
            <pc:sldMk cId="393910640" sldId="1005"/>
            <ac:spMk id="3" creationId="{1FE30DD9-E426-785B-3FCB-37F6A851FB46}"/>
          </ac:spMkLst>
        </pc:spChg>
      </pc:sldChg>
      <pc:sldChg chg="modSp mod modNotesTx">
        <pc:chgData name="Shine Shan" userId="b7c6eb4e-f16b-4f98-8979-51a2899ee8f3" providerId="ADAL" clId="{6B7690B4-DFEE-4D5C-BE5F-B31E7E7FCBDC}" dt="2026-09-16T09:11:29.316" v="809" actId="20577"/>
        <pc:sldMkLst>
          <pc:docMk/>
          <pc:sldMk cId="59862133" sldId="1014"/>
        </pc:sldMkLst>
        <pc:spChg chg="mod">
          <ac:chgData name="Shine Shan" userId="b7c6eb4e-f16b-4f98-8979-51a2899ee8f3" providerId="ADAL" clId="{6B7690B4-DFEE-4D5C-BE5F-B31E7E7FCBDC}" dt="2026-09-15T11:00:12.714" v="209"/>
          <ac:spMkLst>
            <pc:docMk/>
            <pc:sldMk cId="59862133" sldId="1014"/>
            <ac:spMk id="2" creationId="{B961FC41-8835-9AD7-0FA7-B0942986F62F}"/>
          </ac:spMkLst>
        </pc:spChg>
        <pc:spChg chg="mod">
          <ac:chgData name="Shine Shan" userId="b7c6eb4e-f16b-4f98-8979-51a2899ee8f3" providerId="ADAL" clId="{6B7690B4-DFEE-4D5C-BE5F-B31E7E7FCBDC}" dt="2026-09-16T09:11:09.445" v="808" actId="14100"/>
          <ac:spMkLst>
            <pc:docMk/>
            <pc:sldMk cId="59862133" sldId="1014"/>
            <ac:spMk id="7" creationId="{2BDB3A5E-FE26-4119-3901-95FB214ABACE}"/>
          </ac:spMkLst>
        </pc:spChg>
      </pc:sldChg>
      <pc:sldChg chg="modNotesTx">
        <pc:chgData name="Shine Shan" userId="b7c6eb4e-f16b-4f98-8979-51a2899ee8f3" providerId="ADAL" clId="{6B7690B4-DFEE-4D5C-BE5F-B31E7E7FCBDC}" dt="2026-09-16T17:07:49.751" v="1952" actId="20577"/>
        <pc:sldMkLst>
          <pc:docMk/>
          <pc:sldMk cId="3012385313" sldId="1016"/>
        </pc:sldMkLst>
      </pc:sldChg>
      <pc:sldChg chg="modSp">
        <pc:chgData name="Shine Shan" userId="b7c6eb4e-f16b-4f98-8979-51a2899ee8f3" providerId="ADAL" clId="{6B7690B4-DFEE-4D5C-BE5F-B31E7E7FCBDC}" dt="2026-09-15T15:56:51.648" v="418"/>
        <pc:sldMkLst>
          <pc:docMk/>
          <pc:sldMk cId="2399450243" sldId="1018"/>
        </pc:sldMkLst>
        <pc:spChg chg="mod">
          <ac:chgData name="Shine Shan" userId="b7c6eb4e-f16b-4f98-8979-51a2899ee8f3" providerId="ADAL" clId="{6B7690B4-DFEE-4D5C-BE5F-B31E7E7FCBDC}" dt="2026-09-15T15:56:51.648" v="418"/>
          <ac:spMkLst>
            <pc:docMk/>
            <pc:sldMk cId="2399450243" sldId="1018"/>
            <ac:spMk id="3" creationId="{0B753063-7DC8-215A-D95F-6F4FADACFB52}"/>
          </ac:spMkLst>
        </pc:spChg>
      </pc:sldChg>
      <pc:sldChg chg="modSp">
        <pc:chgData name="Shine Shan" userId="b7c6eb4e-f16b-4f98-8979-51a2899ee8f3" providerId="ADAL" clId="{6B7690B4-DFEE-4D5C-BE5F-B31E7E7FCBDC}" dt="2026-09-15T15:56:51.648" v="418"/>
        <pc:sldMkLst>
          <pc:docMk/>
          <pc:sldMk cId="3476843578" sldId="1019"/>
        </pc:sldMkLst>
        <pc:spChg chg="mod">
          <ac:chgData name="Shine Shan" userId="b7c6eb4e-f16b-4f98-8979-51a2899ee8f3" providerId="ADAL" clId="{6B7690B4-DFEE-4D5C-BE5F-B31E7E7FCBDC}" dt="2026-09-15T15:56:51.648" v="418"/>
          <ac:spMkLst>
            <pc:docMk/>
            <pc:sldMk cId="3476843578" sldId="1019"/>
            <ac:spMk id="3" creationId="{577BC781-36B9-19DD-2F9D-FC50B62A62E0}"/>
          </ac:spMkLst>
        </pc:spChg>
      </pc:sldChg>
      <pc:sldChg chg="modSp mod">
        <pc:chgData name="Shine Shan" userId="b7c6eb4e-f16b-4f98-8979-51a2899ee8f3" providerId="ADAL" clId="{6B7690B4-DFEE-4D5C-BE5F-B31E7E7FCBDC}" dt="2026-09-15T19:03:51.992" v="607" actId="21"/>
        <pc:sldMkLst>
          <pc:docMk/>
          <pc:sldMk cId="3340035002" sldId="1020"/>
        </pc:sldMkLst>
        <pc:spChg chg="mod">
          <ac:chgData name="Shine Shan" userId="b7c6eb4e-f16b-4f98-8979-51a2899ee8f3" providerId="ADAL" clId="{6B7690B4-DFEE-4D5C-BE5F-B31E7E7FCBDC}" dt="2026-09-15T19:03:51.992" v="607" actId="21"/>
          <ac:spMkLst>
            <pc:docMk/>
            <pc:sldMk cId="3340035002" sldId="1020"/>
            <ac:spMk id="3" creationId="{DD42E69E-297B-455C-6031-D42076F8276A}"/>
          </ac:spMkLst>
        </pc:spChg>
        <pc:spChg chg="mod">
          <ac:chgData name="Shine Shan" userId="b7c6eb4e-f16b-4f98-8979-51a2899ee8f3" providerId="ADAL" clId="{6B7690B4-DFEE-4D5C-BE5F-B31E7E7FCBDC}" dt="2026-09-15T19:03:29.809" v="606" actId="1076"/>
          <ac:spMkLst>
            <pc:docMk/>
            <pc:sldMk cId="3340035002" sldId="1020"/>
            <ac:spMk id="7" creationId="{7AC67821-1BE0-5E6F-2037-A2034F717C4A}"/>
          </ac:spMkLst>
        </pc:spChg>
      </pc:sldChg>
      <pc:sldChg chg="modSp mod">
        <pc:chgData name="Shine Shan" userId="b7c6eb4e-f16b-4f98-8979-51a2899ee8f3" providerId="ADAL" clId="{6B7690B4-DFEE-4D5C-BE5F-B31E7E7FCBDC}" dt="2026-09-15T19:05:03.446" v="622" actId="20577"/>
        <pc:sldMkLst>
          <pc:docMk/>
          <pc:sldMk cId="1853183448" sldId="1021"/>
        </pc:sldMkLst>
        <pc:spChg chg="mod">
          <ac:chgData name="Shine Shan" userId="b7c6eb4e-f16b-4f98-8979-51a2899ee8f3" providerId="ADAL" clId="{6B7690B4-DFEE-4D5C-BE5F-B31E7E7FCBDC}" dt="2026-09-15T19:05:03.446" v="622" actId="20577"/>
          <ac:spMkLst>
            <pc:docMk/>
            <pc:sldMk cId="1853183448" sldId="1021"/>
            <ac:spMk id="3" creationId="{0087221D-C52B-DB4E-ACB3-AEBE73C84422}"/>
          </ac:spMkLst>
        </pc:spChg>
        <pc:spChg chg="mod">
          <ac:chgData name="Shine Shan" userId="b7c6eb4e-f16b-4f98-8979-51a2899ee8f3" providerId="ADAL" clId="{6B7690B4-DFEE-4D5C-BE5F-B31E7E7FCBDC}" dt="2026-09-15T15:56:51.648" v="418"/>
          <ac:spMkLst>
            <pc:docMk/>
            <pc:sldMk cId="1853183448" sldId="1021"/>
            <ac:spMk id="5" creationId="{90430994-8AE0-0B41-390F-9713344B8C8D}"/>
          </ac:spMkLst>
        </pc:spChg>
        <pc:spChg chg="mod">
          <ac:chgData name="Shine Shan" userId="b7c6eb4e-f16b-4f98-8979-51a2899ee8f3" providerId="ADAL" clId="{6B7690B4-DFEE-4D5C-BE5F-B31E7E7FCBDC}" dt="2026-09-15T19:04:50.091" v="621" actId="1076"/>
          <ac:spMkLst>
            <pc:docMk/>
            <pc:sldMk cId="1853183448" sldId="1021"/>
            <ac:spMk id="7" creationId="{E23DF43E-C446-B74E-A3D2-76638742AA9C}"/>
          </ac:spMkLst>
        </pc:spChg>
      </pc:sldChg>
      <pc:sldChg chg="modSp">
        <pc:chgData name="Shine Shan" userId="b7c6eb4e-f16b-4f98-8979-51a2899ee8f3" providerId="ADAL" clId="{6B7690B4-DFEE-4D5C-BE5F-B31E7E7FCBDC}" dt="2026-09-15T15:56:51.648" v="418"/>
        <pc:sldMkLst>
          <pc:docMk/>
          <pc:sldMk cId="3808103777" sldId="1022"/>
        </pc:sldMkLst>
        <pc:spChg chg="mod">
          <ac:chgData name="Shine Shan" userId="b7c6eb4e-f16b-4f98-8979-51a2899ee8f3" providerId="ADAL" clId="{6B7690B4-DFEE-4D5C-BE5F-B31E7E7FCBDC}" dt="2026-09-15T15:56:51.648" v="418"/>
          <ac:spMkLst>
            <pc:docMk/>
            <pc:sldMk cId="3808103777" sldId="1022"/>
            <ac:spMk id="3" creationId="{7825ADE0-800E-D06D-A5C6-C6BA0348435F}"/>
          </ac:spMkLst>
        </pc:spChg>
      </pc:sldChg>
      <pc:sldChg chg="modSp mod">
        <pc:chgData name="Shine Shan" userId="b7c6eb4e-f16b-4f98-8979-51a2899ee8f3" providerId="ADAL" clId="{6B7690B4-DFEE-4D5C-BE5F-B31E7E7FCBDC}" dt="2026-09-15T19:44:34.871" v="676" actId="20577"/>
        <pc:sldMkLst>
          <pc:docMk/>
          <pc:sldMk cId="845041972" sldId="1026"/>
        </pc:sldMkLst>
        <pc:spChg chg="mod">
          <ac:chgData name="Shine Shan" userId="b7c6eb4e-f16b-4f98-8979-51a2899ee8f3" providerId="ADAL" clId="{6B7690B4-DFEE-4D5C-BE5F-B31E7E7FCBDC}" dt="2026-09-15T19:44:34.871" v="676" actId="20577"/>
          <ac:spMkLst>
            <pc:docMk/>
            <pc:sldMk cId="845041972" sldId="1026"/>
            <ac:spMk id="3" creationId="{F082A37C-957C-C136-6381-753E81DCD741}"/>
          </ac:spMkLst>
        </pc:spChg>
      </pc:sldChg>
      <pc:sldChg chg="modSp">
        <pc:chgData name="Shine Shan" userId="b7c6eb4e-f16b-4f98-8979-51a2899ee8f3" providerId="ADAL" clId="{6B7690B4-DFEE-4D5C-BE5F-B31E7E7FCBDC}" dt="2026-09-15T19:05:49.467" v="623"/>
        <pc:sldMkLst>
          <pc:docMk/>
          <pc:sldMk cId="2514817209" sldId="1032"/>
        </pc:sldMkLst>
        <pc:spChg chg="mod">
          <ac:chgData name="Shine Shan" userId="b7c6eb4e-f16b-4f98-8979-51a2899ee8f3" providerId="ADAL" clId="{6B7690B4-DFEE-4D5C-BE5F-B31E7E7FCBDC}" dt="2026-09-15T19:05:49.467" v="623"/>
          <ac:spMkLst>
            <pc:docMk/>
            <pc:sldMk cId="2514817209" sldId="1032"/>
            <ac:spMk id="2" creationId="{DD2249E4-9D80-E46B-5D70-E9657809DA8E}"/>
          </ac:spMkLst>
        </pc:spChg>
      </pc:sldChg>
      <pc:sldChg chg="modSp mod">
        <pc:chgData name="Shine Shan" userId="b7c6eb4e-f16b-4f98-8979-51a2899ee8f3" providerId="ADAL" clId="{6B7690B4-DFEE-4D5C-BE5F-B31E7E7FCBDC}" dt="2026-09-15T14:36:32.401" v="239" actId="20577"/>
        <pc:sldMkLst>
          <pc:docMk/>
          <pc:sldMk cId="2673529594" sldId="1033"/>
        </pc:sldMkLst>
        <pc:spChg chg="mod">
          <ac:chgData name="Shine Shan" userId="b7c6eb4e-f16b-4f98-8979-51a2899ee8f3" providerId="ADAL" clId="{6B7690B4-DFEE-4D5C-BE5F-B31E7E7FCBDC}" dt="2026-09-15T14:36:32.401" v="239" actId="20577"/>
          <ac:spMkLst>
            <pc:docMk/>
            <pc:sldMk cId="2673529594" sldId="1033"/>
            <ac:spMk id="2" creationId="{52DF66B5-D3F9-CB75-2967-7AC4B185D754}"/>
          </ac:spMkLst>
        </pc:spChg>
      </pc:sldChg>
      <pc:sldChg chg="addSp delSp modSp mod modAnim">
        <pc:chgData name="Shine Shan" userId="b7c6eb4e-f16b-4f98-8979-51a2899ee8f3" providerId="ADAL" clId="{6B7690B4-DFEE-4D5C-BE5F-B31E7E7FCBDC}" dt="2026-09-16T10:11:50.237" v="1059" actId="1076"/>
        <pc:sldMkLst>
          <pc:docMk/>
          <pc:sldMk cId="1223060360" sldId="1041"/>
        </pc:sldMkLst>
        <pc:spChg chg="mod">
          <ac:chgData name="Shine Shan" userId="b7c6eb4e-f16b-4f98-8979-51a2899ee8f3" providerId="ADAL" clId="{6B7690B4-DFEE-4D5C-BE5F-B31E7E7FCBDC}" dt="2026-09-16T10:09:50.186" v="1038" actId="14100"/>
          <ac:spMkLst>
            <pc:docMk/>
            <pc:sldMk cId="1223060360" sldId="1041"/>
            <ac:spMk id="2" creationId="{8053E36A-386B-056E-F59B-F9F12342CF9F}"/>
          </ac:spMkLst>
        </pc:spChg>
        <pc:spChg chg="mod">
          <ac:chgData name="Shine Shan" userId="b7c6eb4e-f16b-4f98-8979-51a2899ee8f3" providerId="ADAL" clId="{6B7690B4-DFEE-4D5C-BE5F-B31E7E7FCBDC}" dt="2026-09-16T10:11:50.237" v="1059" actId="1076"/>
          <ac:spMkLst>
            <pc:docMk/>
            <pc:sldMk cId="1223060360" sldId="1041"/>
            <ac:spMk id="19" creationId="{A66FE20D-C486-D07E-6A15-6641904D8C52}"/>
          </ac:spMkLst>
        </pc:spChg>
        <pc:spChg chg="mod">
          <ac:chgData name="Shine Shan" userId="b7c6eb4e-f16b-4f98-8979-51a2899ee8f3" providerId="ADAL" clId="{6B7690B4-DFEE-4D5C-BE5F-B31E7E7FCBDC}" dt="2026-09-16T10:05:40.165" v="979" actId="255"/>
          <ac:spMkLst>
            <pc:docMk/>
            <pc:sldMk cId="1223060360" sldId="1041"/>
            <ac:spMk id="22" creationId="{FBA827FF-A4C2-73B7-CABB-65EB66DC9D72}"/>
          </ac:spMkLst>
        </pc:spChg>
        <pc:spChg chg="mod">
          <ac:chgData name="Shine Shan" userId="b7c6eb4e-f16b-4f98-8979-51a2899ee8f3" providerId="ADAL" clId="{6B7690B4-DFEE-4D5C-BE5F-B31E7E7FCBDC}" dt="2026-09-16T10:05:45.023" v="980" actId="255"/>
          <ac:spMkLst>
            <pc:docMk/>
            <pc:sldMk cId="1223060360" sldId="1041"/>
            <ac:spMk id="23" creationId="{871F38A6-91FD-0A92-5124-1474EB458014}"/>
          </ac:spMkLst>
        </pc:spChg>
        <pc:spChg chg="mod">
          <ac:chgData name="Shine Shan" userId="b7c6eb4e-f16b-4f98-8979-51a2899ee8f3" providerId="ADAL" clId="{6B7690B4-DFEE-4D5C-BE5F-B31E7E7FCBDC}" dt="2026-09-16T10:03:33.605" v="973" actId="1076"/>
          <ac:spMkLst>
            <pc:docMk/>
            <pc:sldMk cId="1223060360" sldId="1041"/>
            <ac:spMk id="24" creationId="{8384B3E2-4CAE-45F3-A4A3-EC1537584C3D}"/>
          </ac:spMkLst>
        </pc:spChg>
        <pc:spChg chg="mod">
          <ac:chgData name="Shine Shan" userId="b7c6eb4e-f16b-4f98-8979-51a2899ee8f3" providerId="ADAL" clId="{6B7690B4-DFEE-4D5C-BE5F-B31E7E7FCBDC}" dt="2026-09-16T10:11:36.443" v="1058" actId="1076"/>
          <ac:spMkLst>
            <pc:docMk/>
            <pc:sldMk cId="1223060360" sldId="1041"/>
            <ac:spMk id="28" creationId="{2BACB848-DCF4-8AB1-B094-49757EEEDF20}"/>
          </ac:spMkLst>
        </pc:spChg>
        <pc:grpChg chg="add mod ord">
          <ac:chgData name="Shine Shan" userId="b7c6eb4e-f16b-4f98-8979-51a2899ee8f3" providerId="ADAL" clId="{6B7690B4-DFEE-4D5C-BE5F-B31E7E7FCBDC}" dt="2026-09-16T10:11:15.760" v="1056" actId="1076"/>
          <ac:grpSpMkLst>
            <pc:docMk/>
            <pc:sldMk cId="1223060360" sldId="1041"/>
            <ac:grpSpMk id="18" creationId="{F0A2EFCD-A772-A2E9-559D-B957547EA00C}"/>
          </ac:grpSpMkLst>
        </pc:grpChg>
        <pc:grpChg chg="mod">
          <ac:chgData name="Shine Shan" userId="b7c6eb4e-f16b-4f98-8979-51a2899ee8f3" providerId="ADAL" clId="{6B7690B4-DFEE-4D5C-BE5F-B31E7E7FCBDC}" dt="2026-09-16T10:11:28.929" v="1057" actId="1076"/>
          <ac:grpSpMkLst>
            <pc:docMk/>
            <pc:sldMk cId="1223060360" sldId="1041"/>
            <ac:grpSpMk id="21" creationId="{709B138B-685D-CDD1-551A-0820B96D1AEE}"/>
          </ac:grpSpMkLst>
        </pc:grpChg>
        <pc:graphicFrameChg chg="mod">
          <ac:chgData name="Shine Shan" userId="b7c6eb4e-f16b-4f98-8979-51a2899ee8f3" providerId="ADAL" clId="{6B7690B4-DFEE-4D5C-BE5F-B31E7E7FCBDC}" dt="2026-09-16T10:02:25.577" v="955"/>
          <ac:graphicFrameMkLst>
            <pc:docMk/>
            <pc:sldMk cId="1223060360" sldId="1041"/>
            <ac:graphicFrameMk id="20" creationId="{6BF65754-737B-76D0-6364-4A51DE1517A5}"/>
          </ac:graphicFrameMkLst>
        </pc:graphicFrameChg>
      </pc:sldChg>
      <pc:sldChg chg="modSp mod">
        <pc:chgData name="Shine Shan" userId="b7c6eb4e-f16b-4f98-8979-51a2899ee8f3" providerId="ADAL" clId="{6B7690B4-DFEE-4D5C-BE5F-B31E7E7FCBDC}" dt="2026-09-19T10:31:48.036" v="1974" actId="255"/>
        <pc:sldMkLst>
          <pc:docMk/>
          <pc:sldMk cId="3191328226" sldId="1042"/>
        </pc:sldMkLst>
        <pc:spChg chg="mod">
          <ac:chgData name="Shine Shan" userId="b7c6eb4e-f16b-4f98-8979-51a2899ee8f3" providerId="ADAL" clId="{6B7690B4-DFEE-4D5C-BE5F-B31E7E7FCBDC}" dt="2026-09-16T09:12:55.217" v="811" actId="14100"/>
          <ac:spMkLst>
            <pc:docMk/>
            <pc:sldMk cId="3191328226" sldId="1042"/>
            <ac:spMk id="2" creationId="{E7A0A351-1ECF-DEF9-82C3-FED977EC600B}"/>
          </ac:spMkLst>
        </pc:spChg>
        <pc:spChg chg="mod">
          <ac:chgData name="Shine Shan" userId="b7c6eb4e-f16b-4f98-8979-51a2899ee8f3" providerId="ADAL" clId="{6B7690B4-DFEE-4D5C-BE5F-B31E7E7FCBDC}" dt="2026-09-19T10:31:48.036" v="1974" actId="255"/>
          <ac:spMkLst>
            <pc:docMk/>
            <pc:sldMk cId="3191328226" sldId="1042"/>
            <ac:spMk id="3" creationId="{DD63A2C6-CEED-FFB3-28C3-516FD3298105}"/>
          </ac:spMkLst>
        </pc:spChg>
      </pc:sldChg>
      <pc:sldChg chg="addSp modSp add mod modNotesTx">
        <pc:chgData name="Shine Shan" userId="b7c6eb4e-f16b-4f98-8979-51a2899ee8f3" providerId="ADAL" clId="{6B7690B4-DFEE-4D5C-BE5F-B31E7E7FCBDC}" dt="2026-09-16T14:58:55.246" v="1707" actId="20577"/>
        <pc:sldMkLst>
          <pc:docMk/>
          <pc:sldMk cId="1102623993" sldId="1043"/>
        </pc:sldMkLst>
        <pc:spChg chg="mod">
          <ac:chgData name="Shine Shan" userId="b7c6eb4e-f16b-4f98-8979-51a2899ee8f3" providerId="ADAL" clId="{6B7690B4-DFEE-4D5C-BE5F-B31E7E7FCBDC}" dt="2026-09-16T14:58:55.246" v="1707" actId="20577"/>
          <ac:spMkLst>
            <pc:docMk/>
            <pc:sldMk cId="1102623993" sldId="1043"/>
            <ac:spMk id="2" creationId="{8CED59D3-08D5-13CA-B64F-CD2FC6FF701C}"/>
          </ac:spMkLst>
        </pc:spChg>
        <pc:spChg chg="mod">
          <ac:chgData name="Shine Shan" userId="b7c6eb4e-f16b-4f98-8979-51a2899ee8f3" providerId="ADAL" clId="{6B7690B4-DFEE-4D5C-BE5F-B31E7E7FCBDC}" dt="2026-09-16T14:56:45.552" v="1702" actId="255"/>
          <ac:spMkLst>
            <pc:docMk/>
            <pc:sldMk cId="1102623993" sldId="1043"/>
            <ac:spMk id="3" creationId="{D921054E-7DF0-ED2D-88C9-00DD5C44D35E}"/>
          </ac:spMkLst>
        </pc:spChg>
        <pc:picChg chg="add mod">
          <ac:chgData name="Shine Shan" userId="b7c6eb4e-f16b-4f98-8979-51a2899ee8f3" providerId="ADAL" clId="{6B7690B4-DFEE-4D5C-BE5F-B31E7E7FCBDC}" dt="2026-09-16T14:57:59.489" v="1705" actId="1076"/>
          <ac:picMkLst>
            <pc:docMk/>
            <pc:sldMk cId="1102623993" sldId="1043"/>
            <ac:picMk id="6" creationId="{E138315A-CB03-A196-56D5-51336FD5D86A}"/>
          </ac:picMkLst>
        </pc:picChg>
      </pc:sldChg>
      <pc:sldChg chg="modSp add del mod modNotesTx">
        <pc:chgData name="Shine Shan" userId="b7c6eb4e-f16b-4f98-8979-51a2899ee8f3" providerId="ADAL" clId="{6B7690B4-DFEE-4D5C-BE5F-B31E7E7FCBDC}" dt="2026-09-16T17:09:24.510" v="1954" actId="1076"/>
        <pc:sldMkLst>
          <pc:docMk/>
          <pc:sldMk cId="1026688970" sldId="1046"/>
        </pc:sldMkLst>
        <pc:spChg chg="mod">
          <ac:chgData name="Shine Shan" userId="b7c6eb4e-f16b-4f98-8979-51a2899ee8f3" providerId="ADAL" clId="{6B7690B4-DFEE-4D5C-BE5F-B31E7E7FCBDC}" dt="2026-09-16T12:08:26.530" v="1521"/>
          <ac:spMkLst>
            <pc:docMk/>
            <pc:sldMk cId="1026688970" sldId="1046"/>
            <ac:spMk id="2" creationId="{64D0A1BC-15ED-3576-04BC-5012B6A21BCC}"/>
          </ac:spMkLst>
        </pc:spChg>
        <pc:spChg chg="mod">
          <ac:chgData name="Shine Shan" userId="b7c6eb4e-f16b-4f98-8979-51a2899ee8f3" providerId="ADAL" clId="{6B7690B4-DFEE-4D5C-BE5F-B31E7E7FCBDC}" dt="2026-09-16T12:09:46.123" v="1544" actId="20577"/>
          <ac:spMkLst>
            <pc:docMk/>
            <pc:sldMk cId="1026688970" sldId="1046"/>
            <ac:spMk id="3" creationId="{C3A3659F-90FC-3ADA-2726-266580981B16}"/>
          </ac:spMkLst>
        </pc:spChg>
        <pc:spChg chg="mod">
          <ac:chgData name="Shine Shan" userId="b7c6eb4e-f16b-4f98-8979-51a2899ee8f3" providerId="ADAL" clId="{6B7690B4-DFEE-4D5C-BE5F-B31E7E7FCBDC}" dt="2026-09-16T17:09:24.510" v="1954" actId="1076"/>
          <ac:spMkLst>
            <pc:docMk/>
            <pc:sldMk cId="1026688970" sldId="1046"/>
            <ac:spMk id="5" creationId="{E3807555-A4DF-3322-1B5C-98EC9CC743E2}"/>
          </ac:spMkLst>
        </pc:spChg>
        <pc:spChg chg="mod">
          <ac:chgData name="Shine Shan" userId="b7c6eb4e-f16b-4f98-8979-51a2899ee8f3" providerId="ADAL" clId="{6B7690B4-DFEE-4D5C-BE5F-B31E7E7FCBDC}" dt="2026-09-16T12:11:27.866" v="1548" actId="14100"/>
          <ac:spMkLst>
            <pc:docMk/>
            <pc:sldMk cId="1026688970" sldId="1046"/>
            <ac:spMk id="6" creationId="{E762B427-62CC-6E67-6951-2BD723931F1D}"/>
          </ac:spMkLst>
        </pc:spChg>
      </pc:sldChg>
      <pc:sldChg chg="modSp add mod modNotesTx">
        <pc:chgData name="Shine Shan" userId="b7c6eb4e-f16b-4f98-8979-51a2899ee8f3" providerId="ADAL" clId="{6B7690B4-DFEE-4D5C-BE5F-B31E7E7FCBDC}" dt="2026-09-16T09:19:30.784" v="828" actId="20577"/>
        <pc:sldMkLst>
          <pc:docMk/>
          <pc:sldMk cId="2254134040" sldId="1053"/>
        </pc:sldMkLst>
        <pc:spChg chg="mod">
          <ac:chgData name="Shine Shan" userId="b7c6eb4e-f16b-4f98-8979-51a2899ee8f3" providerId="ADAL" clId="{6B7690B4-DFEE-4D5C-BE5F-B31E7E7FCBDC}" dt="2026-09-15T19:45:06.528" v="677"/>
          <ac:spMkLst>
            <pc:docMk/>
            <pc:sldMk cId="2254134040" sldId="1053"/>
            <ac:spMk id="2" creationId="{04505F03-7218-AC44-912B-DF4B4CB374BE}"/>
          </ac:spMkLst>
        </pc:spChg>
        <pc:spChg chg="mod">
          <ac:chgData name="Shine Shan" userId="b7c6eb4e-f16b-4f98-8979-51a2899ee8f3" providerId="ADAL" clId="{6B7690B4-DFEE-4D5C-BE5F-B31E7E7FCBDC}" dt="2026-09-16T09:19:04.177" v="827" actId="113"/>
          <ac:spMkLst>
            <pc:docMk/>
            <pc:sldMk cId="2254134040" sldId="1053"/>
            <ac:spMk id="3" creationId="{DD6EAD03-2E3A-035D-EF01-6F042E0DE32C}"/>
          </ac:spMkLst>
        </pc:spChg>
      </pc:sldChg>
      <pc:sldChg chg="modSp add mod modNotesTx">
        <pc:chgData name="Shine Shan" userId="b7c6eb4e-f16b-4f98-8979-51a2899ee8f3" providerId="ADAL" clId="{6B7690B4-DFEE-4D5C-BE5F-B31E7E7FCBDC}" dt="2026-09-16T17:09:05.108" v="1953" actId="20577"/>
        <pc:sldMkLst>
          <pc:docMk/>
          <pc:sldMk cId="1044346152" sldId="1056"/>
        </pc:sldMkLst>
        <pc:spChg chg="mod">
          <ac:chgData name="Shine Shan" userId="b7c6eb4e-f16b-4f98-8979-51a2899ee8f3" providerId="ADAL" clId="{6B7690B4-DFEE-4D5C-BE5F-B31E7E7FCBDC}" dt="2026-09-16T10:14:56.381" v="1119" actId="20577"/>
          <ac:spMkLst>
            <pc:docMk/>
            <pc:sldMk cId="1044346152" sldId="1056"/>
            <ac:spMk id="2" creationId="{58857061-28A5-1EC5-459A-907011207A06}"/>
          </ac:spMkLst>
        </pc:spChg>
        <pc:spChg chg="mod">
          <ac:chgData name="Shine Shan" userId="b7c6eb4e-f16b-4f98-8979-51a2899ee8f3" providerId="ADAL" clId="{6B7690B4-DFEE-4D5C-BE5F-B31E7E7FCBDC}" dt="2026-09-15T16:07:32.316" v="473" actId="27636"/>
          <ac:spMkLst>
            <pc:docMk/>
            <pc:sldMk cId="1044346152" sldId="1056"/>
            <ac:spMk id="3" creationId="{AB65AA56-1C30-86DC-B866-5A0A66FE8F51}"/>
          </ac:spMkLst>
        </pc:spChg>
      </pc:sldChg>
      <pc:sldChg chg="modSp add mod modNotesTx">
        <pc:chgData name="Shine Shan" userId="b7c6eb4e-f16b-4f98-8979-51a2899ee8f3" providerId="ADAL" clId="{6B7690B4-DFEE-4D5C-BE5F-B31E7E7FCBDC}" dt="2026-09-15T19:42:23.588" v="671" actId="20577"/>
        <pc:sldMkLst>
          <pc:docMk/>
          <pc:sldMk cId="3167974545" sldId="1057"/>
        </pc:sldMkLst>
        <pc:spChg chg="mod">
          <ac:chgData name="Shine Shan" userId="b7c6eb4e-f16b-4f98-8979-51a2899ee8f3" providerId="ADAL" clId="{6B7690B4-DFEE-4D5C-BE5F-B31E7E7FCBDC}" dt="2026-09-15T19:41:50.377" v="670" actId="948"/>
          <ac:spMkLst>
            <pc:docMk/>
            <pc:sldMk cId="3167974545" sldId="1057"/>
            <ac:spMk id="3" creationId="{40110A55-49BB-84FF-688D-877B8877A278}"/>
          </ac:spMkLst>
        </pc:spChg>
      </pc:sldChg>
      <pc:sldChg chg="modSp new mod modNotesTx">
        <pc:chgData name="Shine Shan" userId="b7c6eb4e-f16b-4f98-8979-51a2899ee8f3" providerId="ADAL" clId="{6B7690B4-DFEE-4D5C-BE5F-B31E7E7FCBDC}" dt="2026-09-16T15:42:22.195" v="1906" actId="20577"/>
        <pc:sldMkLst>
          <pc:docMk/>
          <pc:sldMk cId="3748914425" sldId="1058"/>
        </pc:sldMkLst>
        <pc:spChg chg="mod">
          <ac:chgData name="Shine Shan" userId="b7c6eb4e-f16b-4f98-8979-51a2899ee8f3" providerId="ADAL" clId="{6B7690B4-DFEE-4D5C-BE5F-B31E7E7FCBDC}" dt="2026-09-16T15:32:51.430" v="1868" actId="1076"/>
          <ac:spMkLst>
            <pc:docMk/>
            <pc:sldMk cId="3748914425" sldId="1058"/>
            <ac:spMk id="2" creationId="{5A3905D6-E5D7-A024-C74A-F6A41E9D1549}"/>
          </ac:spMkLst>
        </pc:spChg>
        <pc:spChg chg="mod">
          <ac:chgData name="Shine Shan" userId="b7c6eb4e-f16b-4f98-8979-51a2899ee8f3" providerId="ADAL" clId="{6B7690B4-DFEE-4D5C-BE5F-B31E7E7FCBDC}" dt="2026-09-16T15:41:49.593" v="1905" actId="14100"/>
          <ac:spMkLst>
            <pc:docMk/>
            <pc:sldMk cId="3748914425" sldId="1058"/>
            <ac:spMk id="3" creationId="{51E7E93C-4FCB-3589-EB83-BAA5DAF8AF31}"/>
          </ac:spMkLst>
        </pc:spChg>
      </pc:sldChg>
      <pc:sldChg chg="addSp modSp new mod modNotesTx">
        <pc:chgData name="Shine Shan" userId="b7c6eb4e-f16b-4f98-8979-51a2899ee8f3" providerId="ADAL" clId="{6B7690B4-DFEE-4D5C-BE5F-B31E7E7FCBDC}" dt="2026-09-16T16:55:40.165" v="1951" actId="20577"/>
        <pc:sldMkLst>
          <pc:docMk/>
          <pc:sldMk cId="704615515" sldId="1059"/>
        </pc:sldMkLst>
        <pc:spChg chg="mod">
          <ac:chgData name="Shine Shan" userId="b7c6eb4e-f16b-4f98-8979-51a2899ee8f3" providerId="ADAL" clId="{6B7690B4-DFEE-4D5C-BE5F-B31E7E7FCBDC}" dt="2026-09-16T10:48:50.595" v="1318" actId="255"/>
          <ac:spMkLst>
            <pc:docMk/>
            <pc:sldMk cId="704615515" sldId="1059"/>
            <ac:spMk id="2" creationId="{2BA48490-9B8D-0746-A9BF-740CE288A8C2}"/>
          </ac:spMkLst>
        </pc:spChg>
        <pc:spChg chg="mod">
          <ac:chgData name="Shine Shan" userId="b7c6eb4e-f16b-4f98-8979-51a2899ee8f3" providerId="ADAL" clId="{6B7690B4-DFEE-4D5C-BE5F-B31E7E7FCBDC}" dt="2026-09-16T16:55:14.280" v="1950" actId="113"/>
          <ac:spMkLst>
            <pc:docMk/>
            <pc:sldMk cId="704615515" sldId="1059"/>
            <ac:spMk id="3" creationId="{145759A0-26F2-5A22-CD85-76974591D0A3}"/>
          </ac:spMkLst>
        </pc:spChg>
        <pc:graphicFrameChg chg="add mod">
          <ac:chgData name="Shine Shan" userId="b7c6eb4e-f16b-4f98-8979-51a2899ee8f3" providerId="ADAL" clId="{6B7690B4-DFEE-4D5C-BE5F-B31E7E7FCBDC}" dt="2026-09-16T10:47:42.723" v="1299" actId="1076"/>
          <ac:graphicFrameMkLst>
            <pc:docMk/>
            <pc:sldMk cId="704615515" sldId="1059"/>
            <ac:graphicFrameMk id="6" creationId="{DA49019F-3C7F-69E8-877F-FB7D08B2AC24}"/>
          </ac:graphicFrameMkLst>
        </pc:graphicFrameChg>
      </pc:sldChg>
      <pc:sldChg chg="add">
        <pc:chgData name="Shine Shan" userId="b7c6eb4e-f16b-4f98-8979-51a2899ee8f3" providerId="ADAL" clId="{6B7690B4-DFEE-4D5C-BE5F-B31E7E7FCBDC}" dt="2026-09-16T10:19:41.915" v="1137"/>
        <pc:sldMkLst>
          <pc:docMk/>
          <pc:sldMk cId="958819186" sldId="1060"/>
        </pc:sldMkLst>
      </pc:sldChg>
      <pc:sldChg chg="modSp new mod modNotesTx">
        <pc:chgData name="Shine Shan" userId="b7c6eb4e-f16b-4f98-8979-51a2899ee8f3" providerId="ADAL" clId="{6B7690B4-DFEE-4D5C-BE5F-B31E7E7FCBDC}" dt="2026-09-16T16:00:26.582" v="1929" actId="255"/>
        <pc:sldMkLst>
          <pc:docMk/>
          <pc:sldMk cId="3162416718" sldId="1062"/>
        </pc:sldMkLst>
        <pc:spChg chg="mod">
          <ac:chgData name="Shine Shan" userId="b7c6eb4e-f16b-4f98-8979-51a2899ee8f3" providerId="ADAL" clId="{6B7690B4-DFEE-4D5C-BE5F-B31E7E7FCBDC}" dt="2026-09-16T16:00:26.582" v="1929" actId="255"/>
          <ac:spMkLst>
            <pc:docMk/>
            <pc:sldMk cId="3162416718" sldId="1062"/>
            <ac:spMk id="2" creationId="{9CC5A9D5-AA59-E40E-F89F-1E21D7D9253E}"/>
          </ac:spMkLst>
        </pc:spChg>
        <pc:spChg chg="mod">
          <ac:chgData name="Shine Shan" userId="b7c6eb4e-f16b-4f98-8979-51a2899ee8f3" providerId="ADAL" clId="{6B7690B4-DFEE-4D5C-BE5F-B31E7E7FCBDC}" dt="2026-09-16T15:59:24.407" v="1923" actId="27636"/>
          <ac:spMkLst>
            <pc:docMk/>
            <pc:sldMk cId="3162416718" sldId="1062"/>
            <ac:spMk id="3" creationId="{E1A78075-DC87-A0BE-C2BE-AD213DC537CF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0DDCEC-5BFE-4FAC-B4A3-A08404EC8FBC}" type="doc">
      <dgm:prSet loTypeId="urn:microsoft.com/office/officeart/2005/8/layout/venn2" loCatId="relationship" qsTypeId="urn:microsoft.com/office/officeart/2005/8/quickstyle/simple1#1" qsCatId="simple" csTypeId="urn:microsoft.com/office/officeart/2005/8/colors/colorful1#1" csCatId="colorful" phldr="1"/>
      <dgm:spPr/>
      <dgm:t>
        <a:bodyPr/>
        <a:lstStyle/>
        <a:p>
          <a:endParaRPr lang="en-GB"/>
        </a:p>
      </dgm:t>
    </dgm:pt>
    <dgm:pt modelId="{CAED823B-9DCA-4D7D-9DAA-4F91A201D4F0}">
      <dgm:prSet phldrT="[Text]" custT="1"/>
      <dgm:spPr/>
      <dgm:t>
        <a:bodyPr/>
        <a:lstStyle/>
        <a:p>
          <a:endParaRPr lang="en-GB" sz="3200" dirty="0">
            <a:solidFill>
              <a:schemeClr val="tx1"/>
            </a:solidFill>
          </a:endParaRPr>
        </a:p>
      </dgm:t>
    </dgm:pt>
    <dgm:pt modelId="{1988C532-FF3D-4480-A249-9C7D95083026}" type="parTrans" cxnId="{5632A0F3-FC38-48BF-90E6-1F5C2F2213BD}">
      <dgm:prSet/>
      <dgm:spPr/>
      <dgm:t>
        <a:bodyPr/>
        <a:lstStyle/>
        <a:p>
          <a:endParaRPr lang="en-GB"/>
        </a:p>
      </dgm:t>
    </dgm:pt>
    <dgm:pt modelId="{39143B47-3D89-47C9-AE62-D6E398EE12AF}" type="sibTrans" cxnId="{5632A0F3-FC38-48BF-90E6-1F5C2F2213BD}">
      <dgm:prSet/>
      <dgm:spPr/>
      <dgm:t>
        <a:bodyPr/>
        <a:lstStyle/>
        <a:p>
          <a:endParaRPr lang="en-GB"/>
        </a:p>
      </dgm:t>
    </dgm:pt>
    <dgm:pt modelId="{B1DC0AF5-270A-411A-AB74-9D743A2F69C0}">
      <dgm:prSet phldrT="[Text]" custT="1"/>
      <dgm:spPr/>
      <dgm:t>
        <a:bodyPr/>
        <a:lstStyle/>
        <a:p>
          <a:endParaRPr lang="en-GB" sz="2600" dirty="0">
            <a:solidFill>
              <a:schemeClr val="tx1"/>
            </a:solidFill>
          </a:endParaRPr>
        </a:p>
      </dgm:t>
    </dgm:pt>
    <dgm:pt modelId="{70B7C915-D712-43B4-8508-59BC68E1A63B}" type="parTrans" cxnId="{9D3856D9-D984-408B-8A65-D29B87135142}">
      <dgm:prSet/>
      <dgm:spPr/>
      <dgm:t>
        <a:bodyPr/>
        <a:lstStyle/>
        <a:p>
          <a:endParaRPr lang="en-GB"/>
        </a:p>
      </dgm:t>
    </dgm:pt>
    <dgm:pt modelId="{C8B0C478-5BAF-4E55-8D59-25DB2F29F1E2}" type="sibTrans" cxnId="{9D3856D9-D984-408B-8A65-D29B87135142}">
      <dgm:prSet/>
      <dgm:spPr/>
      <dgm:t>
        <a:bodyPr/>
        <a:lstStyle/>
        <a:p>
          <a:endParaRPr lang="en-GB"/>
        </a:p>
      </dgm:t>
    </dgm:pt>
    <dgm:pt modelId="{14C51EA6-3603-4D32-AAED-2E9D1160B691}">
      <dgm:prSet phldrT="[Text]" custT="1"/>
      <dgm:spPr/>
      <dgm:t>
        <a:bodyPr/>
        <a:lstStyle/>
        <a:p>
          <a:endParaRPr lang="en-GB" sz="2400" dirty="0">
            <a:solidFill>
              <a:schemeClr val="tx1"/>
            </a:solidFill>
          </a:endParaRPr>
        </a:p>
      </dgm:t>
    </dgm:pt>
    <dgm:pt modelId="{130E5E96-BE21-45A4-889F-9BA24E9F53EC}" type="parTrans" cxnId="{A5210642-4CA2-4E76-AEC9-0F6A441F998D}">
      <dgm:prSet/>
      <dgm:spPr/>
      <dgm:t>
        <a:bodyPr/>
        <a:lstStyle/>
        <a:p>
          <a:endParaRPr lang="en-GB"/>
        </a:p>
      </dgm:t>
    </dgm:pt>
    <dgm:pt modelId="{15B6E329-628F-468F-964B-11CD9970B0FC}" type="sibTrans" cxnId="{A5210642-4CA2-4E76-AEC9-0F6A441F998D}">
      <dgm:prSet/>
      <dgm:spPr/>
      <dgm:t>
        <a:bodyPr/>
        <a:lstStyle/>
        <a:p>
          <a:endParaRPr lang="en-GB"/>
        </a:p>
      </dgm:t>
    </dgm:pt>
    <dgm:pt modelId="{9C3E2F8D-69BA-4842-B2DC-0B4F1E087948}" type="pres">
      <dgm:prSet presAssocID="{E10DDCEC-5BFE-4FAC-B4A3-A08404EC8FBC}" presName="Name0" presStyleCnt="0">
        <dgm:presLayoutVars>
          <dgm:chMax val="7"/>
          <dgm:resizeHandles val="exact"/>
        </dgm:presLayoutVars>
      </dgm:prSet>
      <dgm:spPr/>
    </dgm:pt>
    <dgm:pt modelId="{BE153BA2-F972-4E11-BC73-124950AAC6E1}" type="pres">
      <dgm:prSet presAssocID="{E10DDCEC-5BFE-4FAC-B4A3-A08404EC8FBC}" presName="comp1" presStyleCnt="0"/>
      <dgm:spPr/>
    </dgm:pt>
    <dgm:pt modelId="{98F14616-C351-4B4C-A63E-C3461DB70278}" type="pres">
      <dgm:prSet presAssocID="{E10DDCEC-5BFE-4FAC-B4A3-A08404EC8FBC}" presName="circle1" presStyleLbl="node1" presStyleIdx="0" presStyleCnt="3"/>
      <dgm:spPr/>
    </dgm:pt>
    <dgm:pt modelId="{D7723D64-23C1-4131-BC6A-1FC4B37D0335}" type="pres">
      <dgm:prSet presAssocID="{E10DDCEC-5BFE-4FAC-B4A3-A08404EC8FBC}" presName="c1text" presStyleLbl="node1" presStyleIdx="0" presStyleCnt="3">
        <dgm:presLayoutVars>
          <dgm:bulletEnabled val="1"/>
        </dgm:presLayoutVars>
      </dgm:prSet>
      <dgm:spPr/>
    </dgm:pt>
    <dgm:pt modelId="{B751D1CC-51C2-4516-81AE-2A3935B71006}" type="pres">
      <dgm:prSet presAssocID="{E10DDCEC-5BFE-4FAC-B4A3-A08404EC8FBC}" presName="comp2" presStyleCnt="0"/>
      <dgm:spPr/>
    </dgm:pt>
    <dgm:pt modelId="{80AD75C2-12A6-4341-8276-F64D30206A1F}" type="pres">
      <dgm:prSet presAssocID="{E10DDCEC-5BFE-4FAC-B4A3-A08404EC8FBC}" presName="circle2" presStyleLbl="node1" presStyleIdx="1" presStyleCnt="3"/>
      <dgm:spPr/>
    </dgm:pt>
    <dgm:pt modelId="{50D55C39-198B-4F81-9D90-92A2879A6D0B}" type="pres">
      <dgm:prSet presAssocID="{E10DDCEC-5BFE-4FAC-B4A3-A08404EC8FBC}" presName="c2text" presStyleLbl="node1" presStyleIdx="1" presStyleCnt="3">
        <dgm:presLayoutVars>
          <dgm:bulletEnabled val="1"/>
        </dgm:presLayoutVars>
      </dgm:prSet>
      <dgm:spPr/>
    </dgm:pt>
    <dgm:pt modelId="{3D60AC31-EB9B-48ED-B54A-04FDA4F337B2}" type="pres">
      <dgm:prSet presAssocID="{E10DDCEC-5BFE-4FAC-B4A3-A08404EC8FBC}" presName="comp3" presStyleCnt="0"/>
      <dgm:spPr/>
    </dgm:pt>
    <dgm:pt modelId="{EDA4DE24-5322-4A9E-9574-EB2508DECBD2}" type="pres">
      <dgm:prSet presAssocID="{E10DDCEC-5BFE-4FAC-B4A3-A08404EC8FBC}" presName="circle3" presStyleLbl="node1" presStyleIdx="2" presStyleCnt="3"/>
      <dgm:spPr/>
    </dgm:pt>
    <dgm:pt modelId="{6E018A2F-ED49-4FD9-ABD1-D46FC10856C1}" type="pres">
      <dgm:prSet presAssocID="{E10DDCEC-5BFE-4FAC-B4A3-A08404EC8FBC}" presName="c3text" presStyleLbl="node1" presStyleIdx="2" presStyleCnt="3">
        <dgm:presLayoutVars>
          <dgm:bulletEnabled val="1"/>
        </dgm:presLayoutVars>
      </dgm:prSet>
      <dgm:spPr/>
    </dgm:pt>
  </dgm:ptLst>
  <dgm:cxnLst>
    <dgm:cxn modelId="{93D8FD08-55F3-4FFE-B416-D6986FAD235C}" type="presOf" srcId="{14C51EA6-3603-4D32-AAED-2E9D1160B691}" destId="{6E018A2F-ED49-4FD9-ABD1-D46FC10856C1}" srcOrd="1" destOrd="0" presId="urn:microsoft.com/office/officeart/2005/8/layout/venn2"/>
    <dgm:cxn modelId="{56F7DD60-CB5D-4B7D-8D2A-3BBADE60B264}" type="presOf" srcId="{14C51EA6-3603-4D32-AAED-2E9D1160B691}" destId="{EDA4DE24-5322-4A9E-9574-EB2508DECBD2}" srcOrd="0" destOrd="0" presId="urn:microsoft.com/office/officeart/2005/8/layout/venn2"/>
    <dgm:cxn modelId="{3156C261-25C2-41D9-9A43-1FAC087BB205}" type="presOf" srcId="{B1DC0AF5-270A-411A-AB74-9D743A2F69C0}" destId="{50D55C39-198B-4F81-9D90-92A2879A6D0B}" srcOrd="1" destOrd="0" presId="urn:microsoft.com/office/officeart/2005/8/layout/venn2"/>
    <dgm:cxn modelId="{A5210642-4CA2-4E76-AEC9-0F6A441F998D}" srcId="{E10DDCEC-5BFE-4FAC-B4A3-A08404EC8FBC}" destId="{14C51EA6-3603-4D32-AAED-2E9D1160B691}" srcOrd="2" destOrd="0" parTransId="{130E5E96-BE21-45A4-889F-9BA24E9F53EC}" sibTransId="{15B6E329-628F-468F-964B-11CD9970B0FC}"/>
    <dgm:cxn modelId="{02DE3B73-14F1-4C30-886B-6AEBB824F449}" type="presOf" srcId="{CAED823B-9DCA-4D7D-9DAA-4F91A201D4F0}" destId="{D7723D64-23C1-4131-BC6A-1FC4B37D0335}" srcOrd="1" destOrd="0" presId="urn:microsoft.com/office/officeart/2005/8/layout/venn2"/>
    <dgm:cxn modelId="{8C868386-EA4B-4A33-A3A3-79BB572A296E}" type="presOf" srcId="{E10DDCEC-5BFE-4FAC-B4A3-A08404EC8FBC}" destId="{9C3E2F8D-69BA-4842-B2DC-0B4F1E087948}" srcOrd="0" destOrd="0" presId="urn:microsoft.com/office/officeart/2005/8/layout/venn2"/>
    <dgm:cxn modelId="{8C95C78A-A4ED-4874-902D-D29E9C0C68A8}" type="presOf" srcId="{B1DC0AF5-270A-411A-AB74-9D743A2F69C0}" destId="{80AD75C2-12A6-4341-8276-F64D30206A1F}" srcOrd="0" destOrd="0" presId="urn:microsoft.com/office/officeart/2005/8/layout/venn2"/>
    <dgm:cxn modelId="{A58D40A2-6BAB-425F-B4BA-89AD05971147}" type="presOf" srcId="{CAED823B-9DCA-4D7D-9DAA-4F91A201D4F0}" destId="{98F14616-C351-4B4C-A63E-C3461DB70278}" srcOrd="0" destOrd="0" presId="urn:microsoft.com/office/officeart/2005/8/layout/venn2"/>
    <dgm:cxn modelId="{9D3856D9-D984-408B-8A65-D29B87135142}" srcId="{E10DDCEC-5BFE-4FAC-B4A3-A08404EC8FBC}" destId="{B1DC0AF5-270A-411A-AB74-9D743A2F69C0}" srcOrd="1" destOrd="0" parTransId="{70B7C915-D712-43B4-8508-59BC68E1A63B}" sibTransId="{C8B0C478-5BAF-4E55-8D59-25DB2F29F1E2}"/>
    <dgm:cxn modelId="{5632A0F3-FC38-48BF-90E6-1F5C2F2213BD}" srcId="{E10DDCEC-5BFE-4FAC-B4A3-A08404EC8FBC}" destId="{CAED823B-9DCA-4D7D-9DAA-4F91A201D4F0}" srcOrd="0" destOrd="0" parTransId="{1988C532-FF3D-4480-A249-9C7D95083026}" sibTransId="{39143B47-3D89-47C9-AE62-D6E398EE12AF}"/>
    <dgm:cxn modelId="{F80F1B11-EAF9-4A7E-B458-FB0223A44769}" type="presParOf" srcId="{9C3E2F8D-69BA-4842-B2DC-0B4F1E087948}" destId="{BE153BA2-F972-4E11-BC73-124950AAC6E1}" srcOrd="0" destOrd="0" presId="urn:microsoft.com/office/officeart/2005/8/layout/venn2"/>
    <dgm:cxn modelId="{1E808A11-6579-4F4B-A552-DB14D5B03D5D}" type="presParOf" srcId="{BE153BA2-F972-4E11-BC73-124950AAC6E1}" destId="{98F14616-C351-4B4C-A63E-C3461DB70278}" srcOrd="0" destOrd="0" presId="urn:microsoft.com/office/officeart/2005/8/layout/venn2"/>
    <dgm:cxn modelId="{8A5BF012-E7F0-44DF-BDF2-072169A81E9C}" type="presParOf" srcId="{BE153BA2-F972-4E11-BC73-124950AAC6E1}" destId="{D7723D64-23C1-4131-BC6A-1FC4B37D0335}" srcOrd="1" destOrd="0" presId="urn:microsoft.com/office/officeart/2005/8/layout/venn2"/>
    <dgm:cxn modelId="{63E2B915-C31E-407B-967B-A84C097703E3}" type="presParOf" srcId="{9C3E2F8D-69BA-4842-B2DC-0B4F1E087948}" destId="{B751D1CC-51C2-4516-81AE-2A3935B71006}" srcOrd="1" destOrd="0" presId="urn:microsoft.com/office/officeart/2005/8/layout/venn2"/>
    <dgm:cxn modelId="{94D0DE43-97A5-43D0-8F62-CFC92E86268F}" type="presParOf" srcId="{B751D1CC-51C2-4516-81AE-2A3935B71006}" destId="{80AD75C2-12A6-4341-8276-F64D30206A1F}" srcOrd="0" destOrd="0" presId="urn:microsoft.com/office/officeart/2005/8/layout/venn2"/>
    <dgm:cxn modelId="{CC0D9E13-63A2-48FE-90FC-EFD2E233DF1C}" type="presParOf" srcId="{B751D1CC-51C2-4516-81AE-2A3935B71006}" destId="{50D55C39-198B-4F81-9D90-92A2879A6D0B}" srcOrd="1" destOrd="0" presId="urn:microsoft.com/office/officeart/2005/8/layout/venn2"/>
    <dgm:cxn modelId="{8B44166E-D6A0-4FC6-B210-C28F5DF57797}" type="presParOf" srcId="{9C3E2F8D-69BA-4842-B2DC-0B4F1E087948}" destId="{3D60AC31-EB9B-48ED-B54A-04FDA4F337B2}" srcOrd="2" destOrd="0" presId="urn:microsoft.com/office/officeart/2005/8/layout/venn2"/>
    <dgm:cxn modelId="{8DE637E7-000E-4C91-AF91-78FDAE279A28}" type="presParOf" srcId="{3D60AC31-EB9B-48ED-B54A-04FDA4F337B2}" destId="{EDA4DE24-5322-4A9E-9574-EB2508DECBD2}" srcOrd="0" destOrd="0" presId="urn:microsoft.com/office/officeart/2005/8/layout/venn2"/>
    <dgm:cxn modelId="{567E0C8B-D97D-482B-9F43-773DFECE3DD8}" type="presParOf" srcId="{3D60AC31-EB9B-48ED-B54A-04FDA4F337B2}" destId="{6E018A2F-ED49-4FD9-ABD1-D46FC10856C1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F14616-C351-4B4C-A63E-C3461DB70278}">
      <dsp:nvSpPr>
        <dsp:cNvPr id="0" name=""/>
        <dsp:cNvSpPr/>
      </dsp:nvSpPr>
      <dsp:spPr>
        <a:xfrm>
          <a:off x="81029" y="0"/>
          <a:ext cx="1701618" cy="170161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200" kern="1200" dirty="0">
            <a:solidFill>
              <a:schemeClr val="tx1"/>
            </a:solidFill>
          </a:endParaRPr>
        </a:p>
      </dsp:txBody>
      <dsp:txXfrm>
        <a:off x="634480" y="85080"/>
        <a:ext cx="594715" cy="255242"/>
      </dsp:txXfrm>
    </dsp:sp>
    <dsp:sp modelId="{80AD75C2-12A6-4341-8276-F64D30206A1F}">
      <dsp:nvSpPr>
        <dsp:cNvPr id="0" name=""/>
        <dsp:cNvSpPr/>
      </dsp:nvSpPr>
      <dsp:spPr>
        <a:xfrm>
          <a:off x="293731" y="425404"/>
          <a:ext cx="1276213" cy="127621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600" kern="1200" dirty="0">
            <a:solidFill>
              <a:schemeClr val="tx1"/>
            </a:solidFill>
          </a:endParaRPr>
        </a:p>
      </dsp:txBody>
      <dsp:txXfrm>
        <a:off x="634480" y="505167"/>
        <a:ext cx="594715" cy="239290"/>
      </dsp:txXfrm>
    </dsp:sp>
    <dsp:sp modelId="{EDA4DE24-5322-4A9E-9574-EB2508DECBD2}">
      <dsp:nvSpPr>
        <dsp:cNvPr id="0" name=""/>
        <dsp:cNvSpPr/>
      </dsp:nvSpPr>
      <dsp:spPr>
        <a:xfrm>
          <a:off x="506433" y="850809"/>
          <a:ext cx="850809" cy="85080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 dirty="0">
            <a:solidFill>
              <a:schemeClr val="tx1"/>
            </a:solidFill>
          </a:endParaRPr>
        </a:p>
      </dsp:txBody>
      <dsp:txXfrm>
        <a:off x="631032" y="1063511"/>
        <a:ext cx="601612" cy="4254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183023-51AB-4FA5-9EA5-421504BC5E59}" type="datetimeFigureOut">
              <a:rPr lang="en-GB" smtClean="0"/>
              <a:t>19/09/2026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4573FE-3C8D-49F3-9167-BD584D9CB6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40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Programming and Java: Additional Background and Setup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A41E4D-569A-4B7C-8F48-6E387179B21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0109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A41E4D-569A-4B7C-8F48-6E387179B21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8635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61D44-6EBB-872C-716C-65420945A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01163E-027F-0BE6-77CD-591FE02C3D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CCF874-0119-C957-E34C-355985057F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E3D54B-D429-A2BB-0BB5-6A774E84F1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A41E4D-569A-4B7C-8F48-6E387179B21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9999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A41E4D-569A-4B7C-8F48-6E387179B21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54456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A41E4D-569A-4B7C-8F48-6E387179B21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76763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A41E4D-569A-4B7C-8F48-6E387179B21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25651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A41E4D-569A-4B7C-8F48-6E387179B21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9408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CF7A5-78EA-5E8A-E57F-8A846A5B6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FFC8E0-7E35-8C9E-8DAF-D037F42688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1D385B-6558-A43D-11C1-E5EEC6FB10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9F2BC6-07B4-C626-DC71-C97F7B018F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A41E4D-569A-4B7C-8F48-6E387179B21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63086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FB6503-F8DF-EE8E-5F0C-CBDC6FF92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DADF13-3E69-9D50-1FF3-9582241177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867F67-3D5C-2CEC-F475-30F189299F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6809D7-AA20-7F90-5D1B-10705405C2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A41E4D-569A-4B7C-8F48-6E387179B21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2408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5ED77-7ACC-7D45-11E0-982226755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BCF6B1-ABF8-2C0F-3F60-4008683CFB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721A38-2F2F-2B0F-37DC-254B1EEF62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Source program </a:t>
            </a:r>
            <a:r>
              <a:rPr lang="en-GB" sz="1200" dirty="0"/>
              <a:t>→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Executable </a:t>
            </a:r>
            <a:endParaRPr lang="en-GB" dirty="0"/>
          </a:p>
          <a:p>
            <a:r>
              <a:rPr lang="en-GB" dirty="0"/>
              <a:t>The </a:t>
            </a:r>
            <a:r>
              <a:rPr lang="en-GB" b="1" dirty="0"/>
              <a:t>source code</a:t>
            </a:r>
            <a:r>
              <a:rPr lang="en-GB" dirty="0"/>
              <a:t> is what we write (human-friendly)</a:t>
            </a:r>
          </a:p>
          <a:p>
            <a:r>
              <a:rPr lang="en-GB" dirty="0"/>
              <a:t>The </a:t>
            </a:r>
            <a:r>
              <a:rPr lang="en-GB" b="1" dirty="0"/>
              <a:t>compiler</a:t>
            </a:r>
            <a:r>
              <a:rPr lang="en-GB" dirty="0"/>
              <a:t> translates it into </a:t>
            </a:r>
            <a:r>
              <a:rPr lang="en-GB" b="1" dirty="0"/>
              <a:t>machine code</a:t>
            </a:r>
            <a:r>
              <a:rPr lang="en-GB" dirty="0"/>
              <a:t> (</a:t>
            </a:r>
            <a:r>
              <a:rPr lang="en-GB" sz="1200" dirty="0"/>
              <a:t>Computer-understandable</a:t>
            </a:r>
            <a:r>
              <a:rPr lang="en-GB" dirty="0"/>
              <a:t>)</a:t>
            </a:r>
          </a:p>
          <a:p>
            <a:r>
              <a:rPr lang="en-GB" dirty="0"/>
              <a:t>The </a:t>
            </a:r>
            <a:r>
              <a:rPr lang="en-GB" b="1" dirty="0"/>
              <a:t>computer executes</a:t>
            </a:r>
            <a:r>
              <a:rPr lang="en-GB" dirty="0"/>
              <a:t> the machine code to produce the </a:t>
            </a:r>
            <a:r>
              <a:rPr lang="en-GB" b="1" dirty="0"/>
              <a:t>output</a:t>
            </a:r>
            <a:endParaRPr lang="en-GB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72296-3843-47E8-FF70-D5C4F1F9D8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A41E4D-569A-4B7C-8F48-6E387179B21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08968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C101F-C321-6D6D-F637-51EB45AA4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6F5DA4-3730-3773-C39A-4D61C4E677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4128F6-EEE9-6776-A85D-88511758D0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1F055F-54EB-3B6D-E1FF-8D0D974939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A41E4D-569A-4B7C-8F48-6E387179B21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74693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182A2-9F83-2428-12DC-08A6F417A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C0C63A-3F63-AFA1-B28B-B2CC330393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F25692-878D-2F06-7D90-697E465756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03F0D4-6A90-705E-0B57-9A66F71C1E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A41E4D-569A-4B7C-8F48-6E387179B21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92343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A41E4D-569A-4B7C-8F48-6E387179B21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2445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A41E4D-569A-4B7C-8F48-6E387179B21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47941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2A386-BB18-3A16-FBDB-FAF45ABAC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50D06B-1B9E-99B5-F89A-80311BD81E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1E003E-0317-18E0-B8F8-DC6F83954C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How it works together</a:t>
            </a:r>
          </a:p>
          <a:p>
            <a:r>
              <a:rPr lang="en-GB" dirty="0"/>
              <a:t>You write code → JDK compiler creates </a:t>
            </a:r>
            <a:r>
              <a:rPr lang="en-GB" b="1" dirty="0"/>
              <a:t>bytecode</a:t>
            </a:r>
            <a:r>
              <a:rPr lang="en-GB" dirty="0"/>
              <a:t>.</a:t>
            </a:r>
          </a:p>
          <a:p>
            <a:r>
              <a:rPr lang="en-GB" b="1" dirty="0"/>
              <a:t>JVM (inside the JRE)</a:t>
            </a:r>
            <a:r>
              <a:rPr lang="en-GB" dirty="0"/>
              <a:t> runs the bytecode.</a:t>
            </a:r>
          </a:p>
          <a:p>
            <a:r>
              <a:rPr lang="en-GB" dirty="0"/>
              <a:t>The </a:t>
            </a:r>
            <a:r>
              <a:rPr lang="en-GB" b="1" dirty="0"/>
              <a:t>standard libraries</a:t>
            </a:r>
            <a:r>
              <a:rPr lang="en-GB" dirty="0"/>
              <a:t> from JRE are also used while the program runs.</a:t>
            </a:r>
          </a:p>
          <a:p>
            <a:r>
              <a:rPr lang="en-GB" dirty="0"/>
              <a:t>✅ Your program works on any machine that has a JVM.</a:t>
            </a:r>
          </a:p>
          <a:p>
            <a:r>
              <a:rPr lang="en-GB" b="1" dirty="0"/>
              <a:t>In short: </a:t>
            </a:r>
          </a:p>
          <a:p>
            <a:r>
              <a:rPr lang="en-GB" b="1" dirty="0"/>
              <a:t>JDK</a:t>
            </a:r>
            <a:r>
              <a:rPr lang="en-GB" dirty="0"/>
              <a:t> → for writing &amp; compiling.</a:t>
            </a:r>
          </a:p>
          <a:p>
            <a:r>
              <a:rPr lang="en-GB" b="1" dirty="0"/>
              <a:t>JRE</a:t>
            </a:r>
            <a:r>
              <a:rPr lang="en-GB" dirty="0"/>
              <a:t> → for running.</a:t>
            </a:r>
          </a:p>
          <a:p>
            <a:r>
              <a:rPr lang="en-GB" b="1" dirty="0"/>
              <a:t>JVM</a:t>
            </a:r>
            <a:r>
              <a:rPr lang="en-GB" dirty="0"/>
              <a:t> → the actual executor.</a:t>
            </a:r>
          </a:p>
          <a:p>
            <a:r>
              <a:rPr lang="en-GB" b="1" dirty="0"/>
              <a:t>Libraries in JRE</a:t>
            </a:r>
            <a:r>
              <a:rPr lang="en-GB" dirty="0"/>
              <a:t> → what they use in real code.</a:t>
            </a:r>
            <a:endParaRPr lang="en-GB" b="1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GB" b="1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b="1" dirty="0"/>
              <a:t>Key Points</a:t>
            </a:r>
            <a:endParaRPr lang="en-GB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b="1" dirty="0"/>
              <a:t>.java</a:t>
            </a:r>
            <a:r>
              <a:rPr lang="en-GB" dirty="0"/>
              <a:t> → human-readable source code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b="1" dirty="0"/>
              <a:t>.class</a:t>
            </a:r>
            <a:r>
              <a:rPr lang="en-GB" dirty="0"/>
              <a:t> → machine-independent bytecode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A9DAFF-3220-E8AF-2951-7B03BD785E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A41E4D-569A-4B7C-8F48-6E387179B21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34503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A41E4D-569A-4B7C-8F48-6E387179B21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6804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A673B-BE1F-4F58-9792-8C9B6FD29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F5DAC4-194D-C2B6-2E33-20829A77CA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FE7E44-F4EB-FE83-B4EE-F54D2CA762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1F0025-02FF-1FDB-EDD9-EF4C3E7DC2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A41E4D-569A-4B7C-8F48-6E387179B21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49525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4573FE-3C8D-49F3-9167-BD584D9CB6AD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15296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673F7-1278-D6E0-3E1E-16D34BBD6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217758-2FBE-0595-1F77-2C9DAB35B2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91A148-973F-B1A1-5C76-A01177C0EA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950166-6443-DF62-980D-F7D98A676A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A41E4D-569A-4B7C-8F48-6E387179B21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29334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4573FE-3C8D-49F3-9167-BD584D9CB6AD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45629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Notes for macOS users</a:t>
            </a:r>
          </a:p>
          <a:p>
            <a:r>
              <a:rPr lang="en-GB" dirty="0">
                <a:effectLst/>
              </a:rPr>
              <a:t>On macOS, it depends on your Mac’s processor:</a:t>
            </a:r>
            <a:endParaRPr lang="en-GB" dirty="0"/>
          </a:p>
          <a:p>
            <a:r>
              <a:rPr lang="en-GB" dirty="0">
                <a:effectLst/>
              </a:rPr>
              <a:t>🖥️ </a:t>
            </a:r>
            <a:r>
              <a:rPr lang="en-GB" b="1" dirty="0">
                <a:effectLst/>
              </a:rPr>
              <a:t>Older Intel‑based Macs</a:t>
            </a:r>
            <a:r>
              <a:rPr lang="en-GB" dirty="0">
                <a:effectLst/>
              </a:rPr>
              <a:t> (before ~2020) → download the </a:t>
            </a:r>
            <a:r>
              <a:rPr lang="en-GB" b="1" dirty="0">
                <a:effectLst/>
              </a:rPr>
              <a:t>x64 (Intel)</a:t>
            </a:r>
            <a:r>
              <a:rPr lang="en-GB" dirty="0">
                <a:effectLst/>
              </a:rPr>
              <a:t> version. </a:t>
            </a:r>
          </a:p>
          <a:p>
            <a:r>
              <a:rPr lang="en-GB" dirty="0">
                <a:effectLst/>
              </a:rPr>
              <a:t>💻 </a:t>
            </a:r>
            <a:r>
              <a:rPr lang="en-GB" b="1" dirty="0">
                <a:effectLst/>
              </a:rPr>
              <a:t>Newer Apple Silicon Macs</a:t>
            </a:r>
            <a:r>
              <a:rPr lang="en-GB" dirty="0">
                <a:effectLst/>
              </a:rPr>
              <a:t> (M1, M2, M3, …) → download the </a:t>
            </a:r>
            <a:r>
              <a:rPr lang="en-GB" b="1" dirty="0">
                <a:effectLst/>
              </a:rPr>
              <a:t>ARM / AArch64</a:t>
            </a:r>
            <a:r>
              <a:rPr lang="en-GB" dirty="0">
                <a:effectLst/>
              </a:rPr>
              <a:t> version.</a:t>
            </a:r>
            <a:endParaRPr lang="en-GB" dirty="0"/>
          </a:p>
          <a:p>
            <a:r>
              <a:rPr lang="en-GB" dirty="0">
                <a:effectLst/>
              </a:rPr>
              <a:t>In general: </a:t>
            </a:r>
            <a:r>
              <a:rPr lang="en-GB" b="1" dirty="0">
                <a:effectLst/>
              </a:rPr>
              <a:t>use the ARM version unless you have an older Intel Mac.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A41E4D-569A-4B7C-8F48-6E387179B21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63120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4573FE-3C8D-49F3-9167-BD584D9CB6AD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35962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GB" dirty="0"/>
            </a:b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0C01DA-79D5-427E-B7E4-387A8320D264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2746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0C01DA-79D5-427E-B7E4-387A8320D264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3193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A6899-6ED9-9930-65DA-40EA7EE8A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902676-3F13-8E91-2743-A6AEB468A8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3E2881-FFEA-2E55-7E33-EC670AAE26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964305-5A40-80B5-90CD-7EAA87EE5A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0C01DA-79D5-427E-B7E4-387A8320D264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22552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862D1-1F3B-6B88-18C8-8CB0B39EA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3CB9F3-C7FF-5D1E-EBDA-22B443C944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8F20F2-3FB2-75BD-2451-5C8142EF83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AC27EC-4191-CB58-1272-B68D41F51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0C01DA-79D5-427E-B7E4-387A8320D264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1820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DD0F4-8C83-71AD-ACAF-C95EFACA2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356B89-8BD4-C82D-A45A-A0A9A86DF4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CE2635-9E97-F7FE-A58E-6C30537C5B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897758-A6D9-D99D-F312-DC79AF9921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0C01DA-79D5-427E-B7E4-387A8320D264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94950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92E8B-6363-3EAC-B6A8-62CA29F6C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497CCA-D151-50C9-DF8A-724D5C0342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55FD50-556A-7249-A9BC-7C92A19706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5C7D0A-C92E-9037-C51E-962FAC2993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0C01DA-79D5-427E-B7E4-387A8320D264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1638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1B38F-404E-3E4A-BCC8-2E5512431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D281A2-2BCC-714D-338E-78406C6753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8E33E3-AA4C-0194-8809-6966223EC7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A61AED-4610-8ACD-8C71-25750AA9AB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A41E4D-569A-4B7C-8F48-6E387179B21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458472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0C01DA-79D5-427E-B7E4-387A8320D264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834920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61D44-6EBB-872C-716C-65420945A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01163E-027F-0BE6-77CD-591FE02C3D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CCF874-0119-C957-E34C-355985057F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E3D54B-D429-A2BB-0BB5-6A774E84F1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A41E4D-569A-4B7C-8F48-6E387179B21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999971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0C01DA-79D5-427E-B7E4-387A8320D264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691150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0C01DA-79D5-427E-B7E4-387A8320D264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459593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4573FE-3C8D-49F3-9167-BD584D9CB6AD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8761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904616"/>
          </a:xfrm>
        </p:spPr>
        <p:txBody>
          <a:bodyPr anchor="b"/>
          <a:lstStyle>
            <a:lvl1pPr algn="ctr">
              <a:defRPr sz="60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3200" b="1">
                <a:latin typeface="Courier New" panose="02070309020205020404" pitchFamily="49" charset="0"/>
                <a:cs typeface="Courier New" panose="02070309020205020404" pitchFamily="49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4/10/2021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1295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>
                <a:latin typeface="+mj-lt"/>
                <a:cs typeface="Courier New" panose="02070309020205020404" pitchFamily="49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4/10/2021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4299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tint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4/10/2021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0868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4/10/2021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989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ourier New" panose="02070309020205020404" pitchFamily="49" charset="0"/>
                <a:cs typeface="Courier New" panose="02070309020205020404" pitchFamily="49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ourier New" panose="02070309020205020404" pitchFamily="49" charset="0"/>
                <a:cs typeface="Courier New" panose="02070309020205020404" pitchFamily="49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4/10/2021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75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4/10/2021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451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4/10/2021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074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4/10/2021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7251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4/10/2021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62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creensho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724" y="457200"/>
            <a:ext cx="3932237" cy="1600200"/>
          </a:xfrm>
        </p:spPr>
        <p:txBody>
          <a:bodyPr anchor="t"/>
          <a:lstStyle>
            <a:lvl1pPr>
              <a:defRPr sz="32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33964" y="457201"/>
            <a:ext cx="7234364" cy="54086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7724" y="2057400"/>
            <a:ext cx="3932237" cy="38115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0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4/10/2021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5193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4/10/2021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62565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4/10/2021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9586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4/10/2021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1390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5"/>
          </a:solidFill>
          <a:latin typeface="Courier New" panose="02070309020205020404" pitchFamily="49" charset="0"/>
          <a:ea typeface="+mj-ea"/>
          <a:cs typeface="Courier New" panose="02070309020205020404" pitchFamily="49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7.xml"/><Relationship Id="rId4" Type="http://schemas.openxmlformats.org/officeDocument/2006/relationships/slide" Target="slide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racle.com/java/technologies/downloads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luej.org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.bin"/><Relationship Id="rId4" Type="http://schemas.openxmlformats.org/officeDocument/2006/relationships/slide" Target="slide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luej.org/index.html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8637" y="1047338"/>
            <a:ext cx="11654725" cy="4763324"/>
          </a:xfrm>
        </p:spPr>
        <p:txBody>
          <a:bodyPr>
            <a:noAutofit/>
          </a:bodyPr>
          <a:lstStyle/>
          <a:p>
            <a:r>
              <a:rPr lang="en-GB" sz="5400" dirty="0"/>
              <a:t>CI401</a:t>
            </a:r>
            <a:br>
              <a:rPr lang="en-GB" sz="5400" dirty="0"/>
            </a:br>
            <a:r>
              <a:rPr lang="en-GB" sz="5400" dirty="0"/>
              <a:t>Introduction to programming</a:t>
            </a:r>
            <a:br>
              <a:rPr lang="en-GB" sz="5400" dirty="0"/>
            </a:br>
            <a:br>
              <a:rPr lang="en-GB" sz="5400" dirty="0"/>
            </a:br>
            <a:r>
              <a:rPr lang="en-GB" sz="5400" dirty="0"/>
              <a:t> </a:t>
            </a:r>
            <a:br>
              <a:rPr lang="en-GB" sz="5400" dirty="0"/>
            </a:br>
            <a:r>
              <a:rPr lang="en-GB" sz="5400" dirty="0" err="1"/>
              <a:t>Programming</a:t>
            </a:r>
            <a:r>
              <a:rPr lang="en-GB" sz="5400" dirty="0"/>
              <a:t> and Java: Additional Background and Getting Started</a:t>
            </a:r>
          </a:p>
        </p:txBody>
      </p:sp>
    </p:spTree>
    <p:extLst>
      <p:ext uri="{BB962C8B-B14F-4D97-AF65-F5344CB8AC3E}">
        <p14:creationId xmlns:p14="http://schemas.microsoft.com/office/powerpoint/2010/main" val="1190162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1FC41-8835-9AD7-0FA7-B0942986F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0347"/>
            <a:ext cx="10515600" cy="1070768"/>
          </a:xfrm>
        </p:spPr>
        <p:txBody>
          <a:bodyPr>
            <a:normAutofit/>
          </a:bodyPr>
          <a:lstStyle/>
          <a:p>
            <a:r>
              <a:rPr lang="en-GB" sz="4400" dirty="0"/>
              <a:t>What This Set Covers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23D90A-3A9A-85D6-0BB2-5CCBDFC42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64A08E-0BCB-4CFF-9501-451C31A9AE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BDB3A5E-FE26-4119-3901-95FB214AB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7928" y="1079500"/>
            <a:ext cx="9684224" cy="5778500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600" b="1" dirty="0">
                <a:hlinkClick r:id="rId3" action="ppaction://hlinksldjump"/>
              </a:rPr>
              <a:t>💻 Programming Basics</a:t>
            </a:r>
            <a:endParaRPr lang="en-GB" sz="2600" b="1" dirty="0"/>
          </a:p>
          <a:p>
            <a:pPr marL="684000">
              <a:lnSpc>
                <a:spcPct val="120000"/>
              </a:lnSpc>
              <a:spcBef>
                <a:spcPts val="0"/>
              </a:spcBef>
            </a:pPr>
            <a:r>
              <a:rPr lang="en-GB" sz="2600" dirty="0">
                <a:latin typeface="+mn-lt"/>
              </a:rPr>
              <a:t>What is a program?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sz="2600" dirty="0"/>
              <a:t>A brief history of programming languages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sz="2600" dirty="0"/>
              <a:t>Source code compilation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sz="2600" dirty="0"/>
              <a:t>What is an IDE?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600" b="1" dirty="0">
                <a:hlinkClick r:id="rId4" action="ppaction://hlinksldjump"/>
              </a:rPr>
              <a:t>☕ Java: A Little More to Know</a:t>
            </a:r>
            <a:endParaRPr lang="en-GB" sz="2600" b="1" dirty="0"/>
          </a:p>
          <a:p>
            <a:pPr marL="684000">
              <a:lnSpc>
                <a:spcPct val="120000"/>
              </a:lnSpc>
              <a:spcBef>
                <a:spcPts val="0"/>
              </a:spcBef>
            </a:pPr>
            <a:r>
              <a:rPr lang="en-GB" sz="2600" dirty="0">
                <a:latin typeface="+mn-lt"/>
              </a:rPr>
              <a:t>A brief history of Java </a:t>
            </a:r>
          </a:p>
          <a:p>
            <a:pPr marL="684000">
              <a:lnSpc>
                <a:spcPct val="120000"/>
              </a:lnSpc>
              <a:spcBef>
                <a:spcPts val="0"/>
              </a:spcBef>
            </a:pPr>
            <a:r>
              <a:rPr lang="en-GB" sz="2600" dirty="0">
                <a:latin typeface="+mn-lt"/>
              </a:rPr>
              <a:t>Core features</a:t>
            </a:r>
          </a:p>
          <a:p>
            <a:pPr marL="684000">
              <a:lnSpc>
                <a:spcPct val="120000"/>
              </a:lnSpc>
              <a:spcBef>
                <a:spcPts val="0"/>
              </a:spcBef>
            </a:pPr>
            <a:r>
              <a:rPr lang="en-GB" sz="2600" dirty="0">
                <a:latin typeface="+mn-lt"/>
              </a:rPr>
              <a:t>Java editions</a:t>
            </a:r>
          </a:p>
          <a:p>
            <a:pPr marL="684000">
              <a:lnSpc>
                <a:spcPct val="120000"/>
              </a:lnSpc>
              <a:spcBef>
                <a:spcPts val="0"/>
              </a:spcBef>
            </a:pPr>
            <a:r>
              <a:rPr lang="en-GB" sz="2600" dirty="0">
                <a:latin typeface="+mn-lt"/>
              </a:rPr>
              <a:t>Java architecture (JDK, JRE, JVM)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600" b="1" dirty="0">
                <a:hlinkClick r:id="rId5" action="ppaction://hlinksldjump"/>
              </a:rPr>
              <a:t>🦶Getting Ready for Java Programming</a:t>
            </a:r>
            <a:endParaRPr lang="en-GB" sz="2600" dirty="0"/>
          </a:p>
          <a:p>
            <a:pPr marL="684000">
              <a:lnSpc>
                <a:spcPct val="120000"/>
              </a:lnSpc>
              <a:spcBef>
                <a:spcPts val="0"/>
              </a:spcBef>
            </a:pPr>
            <a:r>
              <a:rPr lang="en-GB" sz="2600" dirty="0">
                <a:latin typeface="+mn-lt"/>
              </a:rPr>
              <a:t>What we need: JDK and IDE </a:t>
            </a:r>
          </a:p>
          <a:p>
            <a:pPr marL="684000">
              <a:lnSpc>
                <a:spcPct val="120000"/>
              </a:lnSpc>
              <a:spcBef>
                <a:spcPts val="0"/>
              </a:spcBef>
            </a:pPr>
            <a:r>
              <a:rPr lang="en-GB" sz="2600" dirty="0">
                <a:latin typeface="+mn-lt"/>
              </a:rPr>
              <a:t>How the JDK and IDE work together </a:t>
            </a:r>
          </a:p>
          <a:p>
            <a:pPr marL="684000">
              <a:lnSpc>
                <a:spcPct val="120000"/>
              </a:lnSpc>
              <a:spcBef>
                <a:spcPts val="0"/>
              </a:spcBef>
            </a:pPr>
            <a:r>
              <a:rPr lang="en-GB" sz="2600" dirty="0">
                <a:latin typeface="+mn-lt"/>
              </a:rPr>
              <a:t>Installing BlueJ </a:t>
            </a:r>
          </a:p>
          <a:p>
            <a:pPr marL="684000">
              <a:lnSpc>
                <a:spcPct val="120000"/>
              </a:lnSpc>
              <a:spcBef>
                <a:spcPts val="0"/>
              </a:spcBef>
            </a:pPr>
            <a:r>
              <a:rPr lang="en-GB" sz="2600" dirty="0">
                <a:latin typeface="+mn-lt"/>
              </a:rPr>
              <a:t>Using another Java IDE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endParaRPr lang="en-GB" sz="2600" dirty="0">
              <a:latin typeface="+mn-lt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862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63F6B-4BF5-4D9E-A82E-1D1AC65F7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10280-83A0-5555-9596-698B1E997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Programming Basics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30614F-6751-928C-EA17-365530B496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Understanding Programs, Programming Languages, and Compliers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1523C3-1D43-A57C-B0D3-82A685DD4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64A08E-0BCB-4CFF-9501-451C31A9AE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9612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67FB1-9AA3-1224-995E-FB8DB667A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501649"/>
            <a:ext cx="10515600" cy="1325563"/>
          </a:xfrm>
        </p:spPr>
        <p:txBody>
          <a:bodyPr>
            <a:normAutofit/>
          </a:bodyPr>
          <a:lstStyle/>
          <a:p>
            <a:r>
              <a:rPr lang="en-GB" sz="4400" dirty="0"/>
              <a:t>What is a Program?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C29199-4274-A47F-26A8-59D0978644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1954213"/>
            <a:ext cx="5397500" cy="406717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600" dirty="0"/>
              <a:t>📑A </a:t>
            </a:r>
            <a:r>
              <a:rPr lang="en-GB" sz="3600" b="1" dirty="0"/>
              <a:t>program</a:t>
            </a:r>
            <a:r>
              <a:rPr lang="en-GB" sz="3600" dirty="0"/>
              <a:t> (also called </a:t>
            </a:r>
            <a:r>
              <a:rPr lang="en-GB" sz="3600" b="1" dirty="0"/>
              <a:t>software</a:t>
            </a:r>
            <a:r>
              <a:rPr lang="en-GB" sz="3600" dirty="0"/>
              <a:t> or </a:t>
            </a:r>
            <a:r>
              <a:rPr lang="en-GB" sz="3600" b="1" dirty="0"/>
              <a:t>application</a:t>
            </a:r>
            <a:r>
              <a:rPr lang="en-GB" sz="3600" dirty="0"/>
              <a:t>) is a </a:t>
            </a:r>
            <a:r>
              <a:rPr lang="en-GB" sz="3600" b="1" dirty="0"/>
              <a:t>set of instructions</a:t>
            </a:r>
            <a:r>
              <a:rPr lang="en-GB" sz="3600" dirty="0"/>
              <a:t> that tells a computer </a:t>
            </a:r>
            <a:r>
              <a:rPr lang="en-GB" sz="3600" b="1" dirty="0"/>
              <a:t>what to do</a:t>
            </a:r>
            <a:r>
              <a:rPr lang="en-GB" sz="3600" dirty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600" dirty="0"/>
              <a:t>We use programs to </a:t>
            </a:r>
            <a:r>
              <a:rPr lang="en-GB" sz="3600" b="1" dirty="0"/>
              <a:t>interact with computers</a:t>
            </a:r>
            <a:r>
              <a:rPr lang="en-GB" sz="3600" dirty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600" dirty="0"/>
              <a:t>Programs are written so </a:t>
            </a:r>
            <a:r>
              <a:rPr lang="en-GB" sz="3600" b="1" dirty="0"/>
              <a:t>computers can understand them</a:t>
            </a:r>
            <a:r>
              <a:rPr lang="en-GB" sz="3600" dirty="0"/>
              <a:t>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F36684-B47E-88AD-C8E9-8B93F7993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64A08E-0BCB-4CFF-9501-451C31A9AE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5EB46DB-F5ED-1B92-C6E8-183C85C24902}"/>
              </a:ext>
            </a:extLst>
          </p:cNvPr>
          <p:cNvSpPr txBox="1">
            <a:spLocks/>
          </p:cNvSpPr>
          <p:nvPr/>
        </p:nvSpPr>
        <p:spPr>
          <a:xfrm>
            <a:off x="6731000" y="2068512"/>
            <a:ext cx="5245100" cy="2720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+mj-lt"/>
                <a:ea typeface="+mn-ea"/>
                <a:cs typeface="Courier New" panose="02070309020205020404" pitchFamily="49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Courier New" panose="02070309020205020404" pitchFamily="49" charset="0"/>
              </a:rPr>
              <a:t>🤖Program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Courier New" panose="02070309020205020404" pitchFamily="49" charset="0"/>
              </a:rPr>
              <a:t>instruction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Courier New" panose="02070309020205020404" pitchFamily="49" charset="0"/>
              </a:rPr>
              <a:t>: “Add 2 + 3 and show the result”.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Courier New" panose="02070309020205020404" pitchFamily="49" charset="0"/>
              </a:rPr>
              <a:t>Computer processes it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Courier New" panose="02070309020205020404" pitchFamily="49" charset="0"/>
              </a:rPr>
              <a:t>: Calculates the sum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Courier New" panose="02070309020205020404" pitchFamily="49" charset="0"/>
              </a:rPr>
              <a:t>Output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Courier New" panose="02070309020205020404" pitchFamily="49" charset="0"/>
              </a:rPr>
              <a:t>: 5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385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503DD-6549-8276-D2EE-7E6E0D833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273049"/>
            <a:ext cx="10515600" cy="1325563"/>
          </a:xfrm>
        </p:spPr>
        <p:txBody>
          <a:bodyPr>
            <a:normAutofit/>
          </a:bodyPr>
          <a:lstStyle/>
          <a:p>
            <a:r>
              <a:rPr lang="en-GB" sz="4400" dirty="0"/>
              <a:t>Programming 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14102-2BE1-8C00-5256-F0E1EE26C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200" y="1865312"/>
            <a:ext cx="5359401" cy="22875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b="1" dirty="0"/>
              <a:t>💻 Computers are machines:</a:t>
            </a:r>
            <a:endParaRPr lang="en-GB" dirty="0"/>
          </a:p>
          <a:p>
            <a:pPr marL="360000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latin typeface="+mn-lt"/>
              </a:rPr>
              <a:t>❌ They cannot understand human languages</a:t>
            </a:r>
          </a:p>
          <a:p>
            <a:pPr marL="360000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latin typeface="+mn-lt"/>
              </a:rPr>
              <a:t>🤖 They only understand computer languages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48B124-F863-2CFA-D636-6C87D5044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64A08E-0BCB-4CFF-9501-451C31A9AE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F4BE697-ADD0-1282-176C-EDEB55577D82}"/>
              </a:ext>
            </a:extLst>
          </p:cNvPr>
          <p:cNvSpPr txBox="1">
            <a:spLocks/>
          </p:cNvSpPr>
          <p:nvPr/>
        </p:nvSpPr>
        <p:spPr>
          <a:xfrm>
            <a:off x="6553200" y="2017713"/>
            <a:ext cx="5359401" cy="19827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+mj-lt"/>
                <a:ea typeface="+mn-ea"/>
                <a:cs typeface="Courier New" panose="02070309020205020404" pitchFamily="49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Courier New" panose="02070309020205020404" pitchFamily="49" charset="0"/>
              </a:rPr>
              <a:t>📝 Programming Languages:</a:t>
            </a:r>
          </a:p>
          <a:p>
            <a:pPr marL="3600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urier New" panose="02070309020205020404" pitchFamily="49" charset="0"/>
              </a:rPr>
              <a:t>Languages that computers can understand</a:t>
            </a:r>
          </a:p>
          <a:p>
            <a:pPr marL="3600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urier New" panose="02070309020205020404" pitchFamily="49" charset="0"/>
              </a:rPr>
              <a:t>Used to write programs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75D7173-CF8C-4B17-46D3-16F840DFA307}"/>
              </a:ext>
            </a:extLst>
          </p:cNvPr>
          <p:cNvSpPr txBox="1">
            <a:spLocks/>
          </p:cNvSpPr>
          <p:nvPr/>
        </p:nvSpPr>
        <p:spPr>
          <a:xfrm>
            <a:off x="304800" y="4793457"/>
            <a:ext cx="11734800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+mj-lt"/>
                <a:ea typeface="+mn-ea"/>
                <a:cs typeface="Courier New" panose="02070309020205020404" pitchFamily="49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urier New" panose="02070309020205020404" pitchFamily="49" charset="0"/>
              </a:rPr>
              <a:t>🧑‍💻 Human →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urier New" panose="02070309020205020404" pitchFamily="49" charset="0"/>
              </a:rPr>
              <a:t>“Instruction in programming language”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urier New" panose="02070309020205020404" pitchFamily="49" charset="0"/>
              </a:rPr>
              <a:t> → Computer (🤖 understands it)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urier New" panose="02070309020205020404" pitchFamily="49" charset="0"/>
              </a:rPr>
              <a:t>In short -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urier New" panose="02070309020205020404" pitchFamily="49" charset="0"/>
              </a:rPr>
              <a:t>We use programming languages to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urier New" panose="02070309020205020404" pitchFamily="49" charset="0"/>
              </a:rPr>
              <a:t>write programs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urier New" panose="02070309020205020404" pitchFamily="49" charset="0"/>
              </a:rPr>
              <a:t> and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urier New" panose="02070309020205020404" pitchFamily="49" charset="0"/>
              </a:rPr>
              <a:t>talk to computers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2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D7D28-4DEF-9560-77EF-A714DE979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>
                <a:ea typeface="+mn-ea"/>
              </a:rPr>
              <a:t>Three Levels of Programming Languages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0232A1-5C36-EE1A-204E-7CDF94571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64A08E-0BCB-4CFF-9501-451C31A9AE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EA013ADE-2E46-2DA1-4678-697D9FBE4A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6386487"/>
              </p:ext>
            </p:extLst>
          </p:nvPr>
        </p:nvGraphicFramePr>
        <p:xfrm>
          <a:off x="6880552" y="1794820"/>
          <a:ext cx="5001655" cy="381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50834">
                  <a:extLst>
                    <a:ext uri="{9D8B030D-6E8A-4147-A177-3AD203B41FA5}">
                      <a16:colId xmlns:a16="http://schemas.microsoft.com/office/drawing/2014/main" val="1526104508"/>
                    </a:ext>
                  </a:extLst>
                </a:gridCol>
                <a:gridCol w="3150821">
                  <a:extLst>
                    <a:ext uri="{9D8B030D-6E8A-4147-A177-3AD203B41FA5}">
                      <a16:colId xmlns:a16="http://schemas.microsoft.com/office/drawing/2014/main" val="360494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vl="0" algn="ctr" defTabSz="106680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Java, Python, C++, C,…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Use English, Human friendly.</a:t>
                      </a:r>
                    </a:p>
                    <a:p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C=A+B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4663429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endParaRPr lang="en-GB" sz="20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565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Assembly languages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Keywords introduced.</a:t>
                      </a:r>
                    </a:p>
                    <a:p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ADD A, B</a:t>
                      </a:r>
                    </a:p>
                    <a:p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MOVE VALUE 10 TO REGISTER A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4916715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endParaRPr lang="en-GB" sz="20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295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Machine/Binary languages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Use 1s and 0s to create instructions.</a:t>
                      </a:r>
                    </a:p>
                    <a:p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10101011111110001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2579876"/>
                  </a:ext>
                </a:extLst>
              </a:tr>
            </a:tbl>
          </a:graphicData>
        </a:graphic>
      </p:graphicFrame>
      <p:grpSp>
        <p:nvGrpSpPr>
          <p:cNvPr id="33" name="Group 32">
            <a:extLst>
              <a:ext uri="{FF2B5EF4-FFF2-40B4-BE49-F238E27FC236}">
                <a16:creationId xmlns:a16="http://schemas.microsoft.com/office/drawing/2014/main" id="{6958CBA6-D4F9-DE1A-5F0C-004144BC6DCE}"/>
              </a:ext>
            </a:extLst>
          </p:cNvPr>
          <p:cNvGrpSpPr/>
          <p:nvPr/>
        </p:nvGrpSpPr>
        <p:grpSpPr>
          <a:xfrm>
            <a:off x="139547" y="2193566"/>
            <a:ext cx="6196851" cy="2587776"/>
            <a:chOff x="280413" y="2236846"/>
            <a:chExt cx="6196851" cy="2587776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80D8979-1262-83B2-5FB5-90C7A8B19950}"/>
                </a:ext>
              </a:extLst>
            </p:cNvPr>
            <p:cNvCxnSpPr>
              <a:cxnSpLocks/>
            </p:cNvCxnSpPr>
            <p:nvPr/>
          </p:nvCxnSpPr>
          <p:spPr>
            <a:xfrm>
              <a:off x="2644049" y="4612256"/>
              <a:ext cx="6696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F8235BC-DD05-6941-81E7-91E02CBCA9A7}"/>
                </a:ext>
              </a:extLst>
            </p:cNvPr>
            <p:cNvCxnSpPr>
              <a:cxnSpLocks/>
            </p:cNvCxnSpPr>
            <p:nvPr/>
          </p:nvCxnSpPr>
          <p:spPr>
            <a:xfrm>
              <a:off x="2644049" y="2449212"/>
              <a:ext cx="6696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FDDF68C-4458-0702-6F19-EFDA2C2C3EA6}"/>
                </a:ext>
              </a:extLst>
            </p:cNvPr>
            <p:cNvSpPr txBox="1"/>
            <p:nvPr/>
          </p:nvSpPr>
          <p:spPr>
            <a:xfrm>
              <a:off x="280413" y="3152169"/>
              <a:ext cx="2044491" cy="75713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Programming</a:t>
              </a:r>
            </a:p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Languages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CFD6E79-412C-F969-A55F-9A8D216A5E1C}"/>
                </a:ext>
              </a:extLst>
            </p:cNvPr>
            <p:cNvSpPr txBox="1"/>
            <p:nvPr/>
          </p:nvSpPr>
          <p:spPr>
            <a:xfrm>
              <a:off x="3282340" y="4399890"/>
              <a:ext cx="3194924" cy="424732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Low Level Languages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87847C4-0F30-9E59-48B6-5623DC339BFC}"/>
                </a:ext>
              </a:extLst>
            </p:cNvPr>
            <p:cNvSpPr txBox="1"/>
            <p:nvPr/>
          </p:nvSpPr>
          <p:spPr>
            <a:xfrm>
              <a:off x="3282339" y="3318368"/>
              <a:ext cx="3194925" cy="424732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Middle Level Languages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4ACB460-5020-9A0B-9911-2085B74B2104}"/>
                </a:ext>
              </a:extLst>
            </p:cNvPr>
            <p:cNvSpPr txBox="1"/>
            <p:nvPr/>
          </p:nvSpPr>
          <p:spPr>
            <a:xfrm>
              <a:off x="3282340" y="2236846"/>
              <a:ext cx="3194924" cy="424732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High Level Languages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BDA22FB-CE6C-E007-FFDA-D1F1DFECD18A}"/>
                </a:ext>
              </a:extLst>
            </p:cNvPr>
            <p:cNvCxnSpPr>
              <a:cxnSpLocks/>
            </p:cNvCxnSpPr>
            <p:nvPr/>
          </p:nvCxnSpPr>
          <p:spPr>
            <a:xfrm>
              <a:off x="2644049" y="2449212"/>
              <a:ext cx="0" cy="216304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7E84718-DCA6-A362-CDB0-BDAC4B41E59F}"/>
                </a:ext>
              </a:extLst>
            </p:cNvPr>
            <p:cNvCxnSpPr>
              <a:cxnSpLocks/>
            </p:cNvCxnSpPr>
            <p:nvPr/>
          </p:nvCxnSpPr>
          <p:spPr>
            <a:xfrm>
              <a:off x="2324904" y="3530734"/>
              <a:ext cx="95743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8667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74F11-145D-90B4-3EE0-D771EC10D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/>
              <a:t>Low Level 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53063-7DC8-215A-D95F-6F4FADACFB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1228"/>
            <a:ext cx="10515600" cy="2449512"/>
          </a:xfrm>
        </p:spPr>
        <p:txBody>
          <a:bodyPr>
            <a:normAutofit/>
          </a:bodyPr>
          <a:lstStyle/>
          <a:p>
            <a:r>
              <a:rPr lang="en-GB" dirty="0"/>
              <a:t>Also called </a:t>
            </a:r>
            <a:r>
              <a:rPr lang="en-GB" b="1" dirty="0"/>
              <a:t>Machine Language, Binary Language</a:t>
            </a:r>
            <a:endParaRPr lang="en-GB" dirty="0"/>
          </a:p>
          <a:p>
            <a:r>
              <a:rPr lang="en-GB" dirty="0"/>
              <a:t>A computer’s </a:t>
            </a:r>
            <a:r>
              <a:rPr lang="en-GB" b="1" dirty="0"/>
              <a:t>native language</a:t>
            </a:r>
            <a:r>
              <a:rPr lang="en-GB" dirty="0"/>
              <a:t>, written in </a:t>
            </a:r>
            <a:r>
              <a:rPr lang="en-GB" b="1" dirty="0"/>
              <a:t>zeros and ones (0 | 1)</a:t>
            </a:r>
            <a:endParaRPr lang="en-GB" dirty="0"/>
          </a:p>
          <a:p>
            <a:r>
              <a:rPr lang="en-GB" b="1" dirty="0"/>
              <a:t>Machine dependent</a:t>
            </a:r>
            <a:r>
              <a:rPr lang="en-GB" dirty="0"/>
              <a:t> - differs between different types of computers</a:t>
            </a:r>
          </a:p>
          <a:p>
            <a:r>
              <a:rPr lang="en-GB" b="1" dirty="0"/>
              <a:t>Hard to use</a:t>
            </a:r>
            <a:r>
              <a:rPr lang="en-GB" dirty="0"/>
              <a:t> for humans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2F5C90-3AAF-353A-BC5F-13FD8ECB4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64A08E-0BCB-4CFF-9501-451C31A9AE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7DC279-0180-BEBE-CD32-C46DB6312997}"/>
              </a:ext>
            </a:extLst>
          </p:cNvPr>
          <p:cNvSpPr txBox="1"/>
          <p:nvPr/>
        </p:nvSpPr>
        <p:spPr>
          <a:xfrm>
            <a:off x="1892300" y="4478715"/>
            <a:ext cx="655320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🤔10101011111110000011100001111 🤖</a:t>
            </a:r>
          </a:p>
        </p:txBody>
      </p:sp>
    </p:spTree>
    <p:extLst>
      <p:ext uri="{BB962C8B-B14F-4D97-AF65-F5344CB8AC3E}">
        <p14:creationId xmlns:p14="http://schemas.microsoft.com/office/powerpoint/2010/main" val="2399450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01107B-81F4-718A-3038-DFE595F74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B833B-4FEA-1B0D-3DE6-346B89333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/>
              <a:t>Middle Level 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BC781-36B9-19DD-2F9D-FC50B62A62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1228"/>
            <a:ext cx="10515600" cy="2449512"/>
          </a:xfrm>
        </p:spPr>
        <p:txBody>
          <a:bodyPr>
            <a:normAutofit/>
          </a:bodyPr>
          <a:lstStyle/>
          <a:p>
            <a:r>
              <a:rPr lang="en-GB" dirty="0"/>
              <a:t>Also called </a:t>
            </a:r>
            <a:r>
              <a:rPr lang="en-GB" b="1" dirty="0"/>
              <a:t>Assembly language</a:t>
            </a:r>
            <a:endParaRPr lang="en-GB" dirty="0"/>
          </a:p>
          <a:p>
            <a:r>
              <a:rPr lang="en-GB" b="1" dirty="0"/>
              <a:t>Machine dependent</a:t>
            </a:r>
            <a:r>
              <a:rPr lang="en-GB" dirty="0"/>
              <a:t> - still tied to specific computers</a:t>
            </a:r>
          </a:p>
          <a:p>
            <a:r>
              <a:rPr lang="en-GB" dirty="0"/>
              <a:t>Introduces </a:t>
            </a:r>
            <a:r>
              <a:rPr lang="en-GB" b="1" dirty="0"/>
              <a:t>keywords</a:t>
            </a:r>
            <a:r>
              <a:rPr lang="en-GB" dirty="0"/>
              <a:t> like ADD, SUB</a:t>
            </a:r>
          </a:p>
          <a:p>
            <a:r>
              <a:rPr lang="en-GB" b="1" dirty="0"/>
              <a:t>Makes programming easier</a:t>
            </a:r>
            <a:r>
              <a:rPr lang="en-GB" dirty="0"/>
              <a:t> than machine language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4A9802-95F1-4ED2-E86D-3A75F7988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64A08E-0BCB-4CFF-9501-451C31A9AE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765963-E872-C750-55E7-84CF591F27D4}"/>
              </a:ext>
            </a:extLst>
          </p:cNvPr>
          <p:cNvSpPr txBox="1"/>
          <p:nvPr/>
        </p:nvSpPr>
        <p:spPr>
          <a:xfrm>
            <a:off x="1879600" y="4645780"/>
            <a:ext cx="716280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8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🖥️ADD X TO Y, MOVE VALUE 10 TO REGISTER A</a:t>
            </a:r>
          </a:p>
        </p:txBody>
      </p:sp>
    </p:spTree>
    <p:extLst>
      <p:ext uri="{BB962C8B-B14F-4D97-AF65-F5344CB8AC3E}">
        <p14:creationId xmlns:p14="http://schemas.microsoft.com/office/powerpoint/2010/main" val="3476843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768E4-A9C2-53DF-D7DF-996D69418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9DD02-C12B-1AD9-D815-20E930807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/>
              <a:t>High Level 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2E69E-297B-455C-6031-D42076F827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4080"/>
            <a:ext cx="10515600" cy="354947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/>
              <a:t>A </a:t>
            </a:r>
            <a:r>
              <a:rPr lang="en-GB" b="1" dirty="0"/>
              <a:t>new generation of programming languages</a:t>
            </a:r>
            <a:endParaRPr lang="en-GB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/>
              <a:t>Use </a:t>
            </a:r>
            <a:r>
              <a:rPr lang="en-GB" b="1" dirty="0"/>
              <a:t>English words</a:t>
            </a:r>
            <a:r>
              <a:rPr lang="en-GB" dirty="0"/>
              <a:t>, easy to learn and use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/>
              <a:t>Program written in a high-level language is called </a:t>
            </a:r>
            <a:r>
              <a:rPr lang="en-GB" b="1" dirty="0"/>
              <a:t>‘source program’</a:t>
            </a:r>
            <a:r>
              <a:rPr lang="en-GB" dirty="0"/>
              <a:t> or </a:t>
            </a:r>
            <a:r>
              <a:rPr lang="en-GB" b="1" dirty="0"/>
              <a:t>‘source code’</a:t>
            </a:r>
            <a:endParaRPr lang="en-GB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b="1" dirty="0"/>
              <a:t>Machine independent</a:t>
            </a:r>
            <a:r>
              <a:rPr lang="en-GB" dirty="0"/>
              <a:t> - runs on different computers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/>
              <a:t>Instructions are called </a:t>
            </a:r>
            <a:r>
              <a:rPr lang="en-GB" b="1" dirty="0"/>
              <a:t>‘statements’</a:t>
            </a:r>
            <a:endParaRPr lang="en-GB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/>
              <a:t>🔄A </a:t>
            </a:r>
            <a:r>
              <a:rPr lang="en-GB" b="1" dirty="0"/>
              <a:t>compiler</a:t>
            </a:r>
            <a:r>
              <a:rPr lang="en-GB" dirty="0"/>
              <a:t> or </a:t>
            </a:r>
            <a:r>
              <a:rPr lang="en-GB" b="1" dirty="0"/>
              <a:t>interpreter</a:t>
            </a:r>
            <a:r>
              <a:rPr lang="en-GB" dirty="0"/>
              <a:t> is used to </a:t>
            </a:r>
            <a:r>
              <a:rPr lang="en-GB" b="1" dirty="0"/>
              <a:t>translate source code to machine code.</a:t>
            </a: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E12C61-D675-8BE9-A3D4-347C7FFD0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64A08E-0BCB-4CFF-9501-451C31A9AE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C67821-1BE0-5E6F-2037-A2034F717C4A}"/>
              </a:ext>
            </a:extLst>
          </p:cNvPr>
          <p:cNvSpPr txBox="1"/>
          <p:nvPr/>
        </p:nvSpPr>
        <p:spPr>
          <a:xfrm>
            <a:off x="2771019" y="4782012"/>
            <a:ext cx="3595512" cy="181588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8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📑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print("Hello, World!");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 = 5 + 3;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print(x);</a:t>
            </a:r>
          </a:p>
        </p:txBody>
      </p:sp>
    </p:spTree>
    <p:extLst>
      <p:ext uri="{BB962C8B-B14F-4D97-AF65-F5344CB8AC3E}">
        <p14:creationId xmlns:p14="http://schemas.microsoft.com/office/powerpoint/2010/main" val="3340035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0F4D5-BE55-D27A-E1ED-27EE2E866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A2AF7-96DB-BAC0-D8D3-776670999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400" spc="-1" dirty="0">
                <a:solidFill>
                  <a:srgbClr val="4472C4"/>
                </a:solidFill>
                <a:latin typeface="Courier New"/>
              </a:rPr>
              <a:t>Complier</a:t>
            </a:r>
            <a:endParaRPr lang="en-GB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87221D-C52B-DB4E-ACB3-AEBE73C844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370" y="1429529"/>
            <a:ext cx="10515600" cy="13255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dirty="0"/>
              <a:t>Translates or converts </a:t>
            </a:r>
            <a:r>
              <a:rPr lang="en-GB" b="1" dirty="0"/>
              <a:t>source code</a:t>
            </a:r>
            <a:r>
              <a:rPr lang="en-GB" dirty="0"/>
              <a:t> into </a:t>
            </a:r>
            <a:r>
              <a:rPr lang="en-GB" b="1" dirty="0"/>
              <a:t>machine code - This process is called compilation.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dirty="0"/>
              <a:t>How a compiler works</a:t>
            </a:r>
            <a:endParaRPr lang="en-GB" b="1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02BF1D-9AEC-D41D-901B-BD8D20602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64A08E-0BCB-4CFF-9501-451C31A9AE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3DF43E-C446-B74E-A3D2-76638742AA9C}"/>
              </a:ext>
            </a:extLst>
          </p:cNvPr>
          <p:cNvSpPr txBox="1"/>
          <p:nvPr/>
        </p:nvSpPr>
        <p:spPr>
          <a:xfrm>
            <a:off x="282417" y="2956131"/>
            <a:ext cx="11816119" cy="114063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800"/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📑 Source Code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(Human-friendly)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→ 🔄 Compiler → 🤖 Machine Code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(Computer-understandable)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→ 🖥️ Computer Runs It → ✅ Output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0430994-8AE0-0B41-390F-9713344B8C8D}"/>
              </a:ext>
            </a:extLst>
          </p:cNvPr>
          <p:cNvSpPr txBox="1">
            <a:spLocks/>
          </p:cNvSpPr>
          <p:nvPr/>
        </p:nvSpPr>
        <p:spPr>
          <a:xfrm>
            <a:off x="715370" y="4694355"/>
            <a:ext cx="10776045" cy="1064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+mj-lt"/>
                <a:ea typeface="+mn-ea"/>
                <a:cs typeface="Courier New" panose="02070309020205020404" pitchFamily="49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Courier New" panose="02070309020205020404" pitchFamily="49" charset="0"/>
              </a:rPr>
              <a:t>Don’t worry about the compiler</a:t>
            </a: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Courier New" panose="02070309020205020404" pitchFamily="49" charset="0"/>
              </a:rPr>
              <a:t> - tools handle it for us; we focus on </a:t>
            </a: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Courier New" panose="02070309020205020404" pitchFamily="49" charset="0"/>
              </a:rPr>
              <a:t>writing</a:t>
            </a: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Courier New" panose="02070309020205020404" pitchFamily="49" charset="0"/>
              </a:rPr>
              <a:t> </a:t>
            </a: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Courier New" panose="02070309020205020404" pitchFamily="49" charset="0"/>
              </a:rPr>
              <a:t>source code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3183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4566C-D7A8-7EE0-350B-96ED2B1F7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9076A-9956-E78E-E315-FF6B0E6A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048" y="319088"/>
            <a:ext cx="10515600" cy="953782"/>
          </a:xfrm>
        </p:spPr>
        <p:txBody>
          <a:bodyPr>
            <a:normAutofit/>
          </a:bodyPr>
          <a:lstStyle/>
          <a:p>
            <a:r>
              <a:rPr lang="en-GB" sz="4400" dirty="0"/>
              <a:t>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110A55-49BB-84FF-688D-877B8877A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048" y="1191792"/>
            <a:ext cx="11115101" cy="534712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b="1" dirty="0"/>
              <a:t>An IDE (Integrated Development Environment) is a development tool that brings common programming activities together in one place.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b="1" dirty="0"/>
              <a:t>An IDE helps us to: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latin typeface="+mn-lt"/>
              </a:rPr>
              <a:t>✍️ </a:t>
            </a:r>
            <a:r>
              <a:rPr lang="en-GB" sz="2400" b="1" dirty="0">
                <a:latin typeface="+mn-lt"/>
              </a:rPr>
              <a:t>Write</a:t>
            </a:r>
            <a:r>
              <a:rPr lang="en-GB" sz="2400" dirty="0">
                <a:latin typeface="+mn-lt"/>
              </a:rPr>
              <a:t> - create and edit source code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latin typeface="+mn-lt"/>
              </a:rPr>
              <a:t>🔄 </a:t>
            </a:r>
            <a:r>
              <a:rPr lang="en-GB" sz="2400" b="1" dirty="0">
                <a:latin typeface="+mn-lt"/>
              </a:rPr>
              <a:t>Compile</a:t>
            </a:r>
            <a:r>
              <a:rPr lang="en-GB" sz="2400" dirty="0">
                <a:latin typeface="+mn-lt"/>
              </a:rPr>
              <a:t> - translate source code into a form the computer can execute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latin typeface="+mn-lt"/>
              </a:rPr>
              <a:t>🐞 </a:t>
            </a:r>
            <a:r>
              <a:rPr lang="en-GB" sz="2400" b="1" dirty="0">
                <a:latin typeface="+mn-lt"/>
              </a:rPr>
              <a:t>Debug</a:t>
            </a:r>
            <a:r>
              <a:rPr lang="en-GB" sz="2400" dirty="0">
                <a:latin typeface="+mn-lt"/>
              </a:rPr>
              <a:t> - find and investigate errors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latin typeface="+mn-lt"/>
              </a:rPr>
              <a:t>🏗️ </a:t>
            </a:r>
            <a:r>
              <a:rPr lang="en-GB" sz="2400" b="1" dirty="0">
                <a:latin typeface="+mn-lt"/>
              </a:rPr>
              <a:t>Build</a:t>
            </a:r>
            <a:r>
              <a:rPr lang="en-GB" sz="2400" dirty="0">
                <a:latin typeface="+mn-lt"/>
              </a:rPr>
              <a:t> - prepare the program and project files for execution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latin typeface="+mn-lt"/>
              </a:rPr>
              <a:t>▶️ </a:t>
            </a:r>
            <a:r>
              <a:rPr lang="en-GB" sz="2400" b="1" dirty="0">
                <a:latin typeface="+mn-lt"/>
              </a:rPr>
              <a:t>Run</a:t>
            </a:r>
            <a:r>
              <a:rPr lang="en-GB" sz="2400" dirty="0">
                <a:latin typeface="+mn-lt"/>
              </a:rPr>
              <a:t> - execute our program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latin typeface="+mn-lt"/>
              </a:rPr>
              <a:t>📁 Organise source files and project resources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b="1" dirty="0"/>
              <a:t>In short: </a:t>
            </a:r>
            <a:r>
              <a:rPr lang="en-GB" sz="2400" dirty="0">
                <a:latin typeface="+mn-lt"/>
              </a:rPr>
              <a:t>An IDE lets us </a:t>
            </a:r>
            <a:r>
              <a:rPr lang="en-GB" sz="2400" b="1" dirty="0">
                <a:latin typeface="+mn-lt"/>
              </a:rPr>
              <a:t>Write → Compile → Debug → Build → Run</a:t>
            </a:r>
            <a:r>
              <a:rPr lang="en-GB" sz="2400" dirty="0">
                <a:latin typeface="+mn-lt"/>
              </a:rPr>
              <a:t> in </a:t>
            </a:r>
            <a:r>
              <a:rPr lang="en-GB" sz="2400" b="1" dirty="0">
                <a:latin typeface="+mn-lt"/>
              </a:rPr>
              <a:t>one place</a:t>
            </a:r>
            <a:r>
              <a:rPr lang="en-GB" sz="2400" dirty="0">
                <a:latin typeface="+mn-lt"/>
              </a:rPr>
              <a:t>, making programming more convenient.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Most programming languages have IDEs or development environments designed to support programming in that language.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7774C9-53D4-A265-6DA1-F2EECF90D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64A08E-0BCB-4CFF-9501-451C31A9AE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79745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43B37-896F-E4B5-B8A7-C9CE1DD70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F66B5-D3F9-CB75-2967-7AC4B185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Java: A Little More to Know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445830-F55C-696F-9D0F-5B2F971088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4ED5B2-98D5-F7EF-6AD7-AB4ECE290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64A08E-0BCB-4CFF-9501-451C31A9AE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35295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A64DE-F42A-7C3E-6148-7577B7BA1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Getting to Know Java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25ADE0-800E-D06D-A5C6-C6BA03484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462471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Initiated by James Gosling, Mike Sheridan, and Patrick Naughton at Sun Microsystems started in </a:t>
            </a:r>
            <a:r>
              <a:rPr lang="en-GB" b="1" dirty="0"/>
              <a:t>1991, </a:t>
            </a:r>
            <a:r>
              <a:rPr lang="en-GB" dirty="0"/>
              <a:t>released in </a:t>
            </a:r>
            <a:r>
              <a:rPr lang="en-GB" b="1" dirty="0"/>
              <a:t>1995</a:t>
            </a:r>
            <a:r>
              <a:rPr lang="en-GB" dirty="0"/>
              <a:t>; acquired by Oracle in </a:t>
            </a:r>
            <a:r>
              <a:rPr lang="en-GB" b="1" dirty="0"/>
              <a:t>2010.</a:t>
            </a:r>
            <a:endParaRPr lang="en-GB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b="1" dirty="0"/>
              <a:t>Machine independent</a:t>
            </a:r>
            <a:r>
              <a:rPr lang="en-GB" dirty="0"/>
              <a:t> - “Write once, run anywhere”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b="1" dirty="0"/>
              <a:t>High-level</a:t>
            </a:r>
            <a:r>
              <a:rPr lang="en-GB" dirty="0"/>
              <a:t>, </a:t>
            </a:r>
            <a:r>
              <a:rPr lang="en-GB" b="1" dirty="0"/>
              <a:t>general-purpose</a:t>
            </a:r>
            <a:r>
              <a:rPr lang="en-GB" dirty="0"/>
              <a:t>, </a:t>
            </a:r>
            <a:r>
              <a:rPr lang="en-GB" b="1" dirty="0"/>
              <a:t>object-oriented </a:t>
            </a:r>
            <a:r>
              <a:rPr lang="en-GB" dirty="0"/>
              <a:t>programming </a:t>
            </a:r>
            <a:r>
              <a:rPr lang="en-GB" b="1" dirty="0"/>
              <a:t>(OOP)</a:t>
            </a:r>
            <a:r>
              <a:rPr lang="en-GB" dirty="0"/>
              <a:t> language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b="1" dirty="0"/>
              <a:t>Very popular</a:t>
            </a:r>
            <a:r>
              <a:rPr lang="en-GB" dirty="0"/>
              <a:t> and widely used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2922F5-9243-F77B-871F-3CADC03E0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64A08E-0BCB-4CFF-9501-451C31A9AE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81037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A843D-0878-6B59-A848-BE7F11C57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pc="-1" dirty="0">
                <a:solidFill>
                  <a:srgbClr val="4472C4"/>
                </a:solidFill>
                <a:latin typeface="Courier New"/>
              </a:rPr>
              <a:t>Three Editions of Java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2A37C-957C-C136-6381-753E81DCD7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Java Standard Edition (SE)</a:t>
            </a:r>
            <a:br>
              <a:rPr lang="en-GB" dirty="0"/>
            </a:br>
            <a:r>
              <a:rPr lang="en-GB" dirty="0"/>
              <a:t>🖥️ Used to develop </a:t>
            </a:r>
            <a:r>
              <a:rPr lang="en-GB" b="1" dirty="0"/>
              <a:t>desktop applications</a:t>
            </a:r>
            <a:br>
              <a:rPr lang="en-GB" dirty="0"/>
            </a:br>
            <a:r>
              <a:rPr lang="en-GB" b="1" dirty="0"/>
              <a:t>(</a:t>
            </a:r>
            <a:r>
              <a:rPr lang="en-GB" dirty="0"/>
              <a:t>👆</a:t>
            </a:r>
            <a:r>
              <a:rPr lang="en-GB" b="1" dirty="0"/>
              <a:t>this is what we will learn)</a:t>
            </a:r>
          </a:p>
          <a:p>
            <a:r>
              <a:rPr lang="en-GB" b="1" dirty="0"/>
              <a:t>Java Enterprise Edition (EE / Jakarta EE since 2017)</a:t>
            </a:r>
            <a:br>
              <a:rPr lang="en-GB" dirty="0"/>
            </a:br>
            <a:r>
              <a:rPr lang="en-GB" dirty="0"/>
              <a:t>🌐 Used to develop </a:t>
            </a:r>
            <a:r>
              <a:rPr lang="en-GB" b="1" dirty="0"/>
              <a:t>server-side applications</a:t>
            </a:r>
            <a:endParaRPr lang="en-GB" dirty="0"/>
          </a:p>
          <a:p>
            <a:r>
              <a:rPr lang="en-GB" b="1" dirty="0"/>
              <a:t>Java Micro Edition (ME)</a:t>
            </a:r>
            <a:br>
              <a:rPr lang="en-GB" dirty="0"/>
            </a:br>
            <a:r>
              <a:rPr lang="en-GB" dirty="0"/>
              <a:t>📱 Used to develop </a:t>
            </a:r>
            <a:r>
              <a:rPr lang="en-GB" b="1" dirty="0"/>
              <a:t>mobile device applications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6688D6-F3BF-AA73-594C-C285BA88F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64A08E-0BCB-4CFF-9501-451C31A9AE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5041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D2F81-B693-5F47-919B-2F05DB16E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9E5AF4-831B-4F30-7463-B64CE7644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893059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64A08E-0BCB-4CFF-9501-451C31A9AE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53E36A-386B-056E-F59B-F9F12342C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4" y="169333"/>
            <a:ext cx="6094010" cy="993604"/>
          </a:xfrm>
        </p:spPr>
        <p:txBody>
          <a:bodyPr>
            <a:normAutofit/>
          </a:bodyPr>
          <a:lstStyle/>
          <a:p>
            <a:r>
              <a:rPr lang="en-GB" sz="4400" dirty="0"/>
              <a:t>Java Architecture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2BACB848-DCF4-8AB1-B094-49757EEED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69" y="1165233"/>
            <a:ext cx="6556212" cy="567211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b="1" dirty="0"/>
              <a:t>JDK (Java Development Kit)</a:t>
            </a:r>
            <a:endParaRPr lang="en-GB" sz="2400" dirty="0"/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latin typeface="+mn-lt"/>
              </a:rPr>
              <a:t>Toolkit for developers.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latin typeface="+mn-lt"/>
              </a:rPr>
              <a:t>Includes the </a:t>
            </a:r>
            <a:r>
              <a:rPr lang="en-GB" sz="2400" b="1" dirty="0">
                <a:latin typeface="+mn-lt"/>
              </a:rPr>
              <a:t>compiler</a:t>
            </a:r>
            <a:r>
              <a:rPr lang="en-GB" sz="2400" dirty="0">
                <a:latin typeface="+mn-lt"/>
              </a:rPr>
              <a:t> (</a:t>
            </a:r>
            <a:r>
              <a:rPr lang="en-GB" sz="2400" dirty="0" err="1">
                <a:latin typeface="+mn-lt"/>
              </a:rPr>
              <a:t>javac</a:t>
            </a:r>
            <a:r>
              <a:rPr lang="en-GB" sz="2400" dirty="0">
                <a:latin typeface="+mn-lt"/>
              </a:rPr>
              <a:t>) + </a:t>
            </a:r>
            <a:r>
              <a:rPr lang="en-GB" sz="2400" b="1" dirty="0">
                <a:latin typeface="+mn-lt"/>
              </a:rPr>
              <a:t>JRE</a:t>
            </a:r>
            <a:r>
              <a:rPr lang="en-GB" sz="2400" dirty="0">
                <a:latin typeface="+mn-lt"/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b="1" dirty="0"/>
              <a:t>JRE (Java Runtime Environment)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latin typeface="+mn-lt"/>
              </a:rPr>
              <a:t>Environment for running Java programs.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latin typeface="+mn-lt"/>
              </a:rPr>
              <a:t>Includes the </a:t>
            </a:r>
            <a:r>
              <a:rPr lang="en-GB" sz="2400" b="1" dirty="0">
                <a:latin typeface="+mn-lt"/>
              </a:rPr>
              <a:t>JVM + standard libraries.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latin typeface="+mn-lt"/>
              </a:rPr>
              <a:t>When we write Java programs, we often use these libraries (e.g., Scanner).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b="1" dirty="0"/>
              <a:t>JVM (Java Virtual Machine)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latin typeface="+mn-lt"/>
              </a:rPr>
              <a:t>The actual executor that runs Java programs.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latin typeface="+mn-lt"/>
              </a:rPr>
              <a:t>Converts bytecode into machine code for computer.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latin typeface="+mn-lt"/>
              </a:rPr>
              <a:t>JVM on each OS runs the same bytecode </a:t>
            </a:r>
          </a:p>
          <a:p>
            <a:pPr marL="4554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dirty="0">
                <a:latin typeface="+mn-lt"/>
              </a:rPr>
              <a:t>   → </a:t>
            </a:r>
            <a:r>
              <a:rPr lang="en-GB" sz="2400" b="1" dirty="0">
                <a:latin typeface="+mn-lt"/>
              </a:rPr>
              <a:t>platform-independent</a:t>
            </a:r>
            <a:endParaRPr lang="en-GB" sz="2400" dirty="0">
              <a:latin typeface="+mn-lt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09B138B-685D-CDD1-551A-0820B96D1AEE}"/>
              </a:ext>
            </a:extLst>
          </p:cNvPr>
          <p:cNvGrpSpPr/>
          <p:nvPr/>
        </p:nvGrpSpPr>
        <p:grpSpPr>
          <a:xfrm>
            <a:off x="6808216" y="666135"/>
            <a:ext cx="4193396" cy="5765840"/>
            <a:chOff x="7724866" y="621312"/>
            <a:chExt cx="4193396" cy="576584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D303771-072D-78FF-64DD-02291C29DFDD}"/>
                </a:ext>
              </a:extLst>
            </p:cNvPr>
            <p:cNvSpPr/>
            <p:nvPr/>
          </p:nvSpPr>
          <p:spPr>
            <a:xfrm>
              <a:off x="7724866" y="621312"/>
              <a:ext cx="4193396" cy="5765840"/>
            </a:xfrm>
            <a:prstGeom prst="rect">
              <a:avLst/>
            </a:prstGeom>
            <a:solidFill>
              <a:srgbClr val="FFF8E5"/>
            </a:solidFill>
            <a:ln w="158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Line 15">
              <a:extLst>
                <a:ext uri="{FF2B5EF4-FFF2-40B4-BE49-F238E27FC236}">
                  <a16:creationId xmlns:a16="http://schemas.microsoft.com/office/drawing/2014/main" id="{4A7A5194-0CF4-FED6-D2C3-4D220DB9B9D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9164851" y="4760897"/>
              <a:ext cx="1080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triangle" w="lg" len="lg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" name="Line 15">
              <a:extLst>
                <a:ext uri="{FF2B5EF4-FFF2-40B4-BE49-F238E27FC236}">
                  <a16:creationId xmlns:a16="http://schemas.microsoft.com/office/drawing/2014/main" id="{CC2FFE26-4471-35A1-B494-DAB4A2BAEF5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9164851" y="3659443"/>
              <a:ext cx="1080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triangle" w="lg" len="lg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" name="Line 15">
              <a:extLst>
                <a:ext uri="{FF2B5EF4-FFF2-40B4-BE49-F238E27FC236}">
                  <a16:creationId xmlns:a16="http://schemas.microsoft.com/office/drawing/2014/main" id="{81FE11B7-5838-C70F-B483-5DCDDC1D387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9149069" y="2435375"/>
              <a:ext cx="1080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triangle" w="lg" len="lg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" name="Text Box 5">
              <a:extLst>
                <a:ext uri="{FF2B5EF4-FFF2-40B4-BE49-F238E27FC236}">
                  <a16:creationId xmlns:a16="http://schemas.microsoft.com/office/drawing/2014/main" id="{FD3C810D-FF4F-CA1D-9EB7-198D86A0E9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28995" y="2431102"/>
              <a:ext cx="1544669" cy="40011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JDK Compiler</a:t>
              </a:r>
            </a:p>
          </p:txBody>
        </p:sp>
        <p:sp>
          <p:nvSpPr>
            <p:cNvPr id="6" name="Rectangle 3">
              <a:extLst>
                <a:ext uri="{FF2B5EF4-FFF2-40B4-BE49-F238E27FC236}">
                  <a16:creationId xmlns:a16="http://schemas.microsoft.com/office/drawing/2014/main" id="{42844314-BD69-4CA4-2187-7A245D9E9E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4953" y="1895375"/>
              <a:ext cx="2758635" cy="41806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📑</a:t>
              </a: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Source Code (*.java)</a:t>
              </a:r>
            </a:p>
          </p:txBody>
        </p:sp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4943E358-AC55-FC1A-C964-F3C188C33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4951" y="3015783"/>
              <a:ext cx="2758633" cy="41806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📦 </a:t>
              </a:r>
              <a:r>
                <a:rPr kumimoji="0" lang="en-GB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ByteCode</a:t>
              </a: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(*.class) </a:t>
              </a:r>
            </a:p>
          </p:txBody>
        </p:sp>
        <p:sp>
          <p:nvSpPr>
            <p:cNvPr id="12" name="Text Box 5">
              <a:extLst>
                <a:ext uri="{FF2B5EF4-FFF2-40B4-BE49-F238E27FC236}">
                  <a16:creationId xmlns:a16="http://schemas.microsoft.com/office/drawing/2014/main" id="{BA7AC0F0-B469-481E-1E4B-2DD44E751A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04851" y="3579107"/>
              <a:ext cx="1865575" cy="61786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JVM converts to </a:t>
              </a:r>
            </a:p>
            <a:p>
              <a:pPr marL="0" marR="0" lvl="0" indent="0" algn="l" defTabSz="9144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machine code</a:t>
              </a: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ECAC791F-6043-E9C6-F1F1-C121EFF13F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4951" y="4220897"/>
              <a:ext cx="2758633" cy="41806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0️⃣1️⃣</a:t>
              </a: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Machine Code</a:t>
              </a:r>
            </a:p>
          </p:txBody>
        </p:sp>
        <p:sp>
          <p:nvSpPr>
            <p:cNvPr id="15" name="Rectangle 3">
              <a:extLst>
                <a:ext uri="{FF2B5EF4-FFF2-40B4-BE49-F238E27FC236}">
                  <a16:creationId xmlns:a16="http://schemas.microsoft.com/office/drawing/2014/main" id="{32FAA7D6-C0E3-FC1A-EBF6-42F659256F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4951" y="5274399"/>
              <a:ext cx="2758633" cy="78161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🖥️ Runs on Any OS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(Windows / Mac / Linux)</a:t>
              </a:r>
            </a:p>
          </p:txBody>
        </p:sp>
        <p:sp>
          <p:nvSpPr>
            <p:cNvPr id="5" name="Text Box 5">
              <a:extLst>
                <a:ext uri="{FF2B5EF4-FFF2-40B4-BE49-F238E27FC236}">
                  <a16:creationId xmlns:a16="http://schemas.microsoft.com/office/drawing/2014/main" id="{392D6ED0-0D97-EF5C-CE7C-07B903BA60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48295" y="1376432"/>
              <a:ext cx="2077813" cy="46166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👩‍💻 Write code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F752651-2C43-F00E-DE53-B721925E40B3}"/>
                </a:ext>
              </a:extLst>
            </p:cNvPr>
            <p:cNvSpPr txBox="1"/>
            <p:nvPr/>
          </p:nvSpPr>
          <p:spPr>
            <a:xfrm>
              <a:off x="7724866" y="621312"/>
              <a:ext cx="384556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🌏 </a:t>
              </a:r>
              <a:r>
                <a:rPr kumimoji="0" lang="en-GB" sz="2400" b="1" i="0" u="sng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How Java Runs Anywhere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A66FE20D-C486-D07E-6A15-6641904D8C52}"/>
              </a:ext>
            </a:extLst>
          </p:cNvPr>
          <p:cNvSpPr txBox="1"/>
          <p:nvPr/>
        </p:nvSpPr>
        <p:spPr>
          <a:xfrm>
            <a:off x="232080" y="6452695"/>
            <a:ext cx="11418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💡 Don’t worry if this looks complex — the behind scene theory will not affect you write and run java program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0A2EFCD-A772-A2E9-559D-B957547EA00C}"/>
              </a:ext>
            </a:extLst>
          </p:cNvPr>
          <p:cNvGrpSpPr/>
          <p:nvPr/>
        </p:nvGrpSpPr>
        <p:grpSpPr>
          <a:xfrm>
            <a:off x="10484821" y="91068"/>
            <a:ext cx="1863677" cy="1701618"/>
            <a:chOff x="8610600" y="365125"/>
            <a:chExt cx="3755833" cy="2501047"/>
          </a:xfrm>
        </p:grpSpPr>
        <p:graphicFrame>
          <p:nvGraphicFramePr>
            <p:cNvPr id="20" name="Content Placeholder 4">
              <a:extLst>
                <a:ext uri="{FF2B5EF4-FFF2-40B4-BE49-F238E27FC236}">
                  <a16:creationId xmlns:a16="http://schemas.microsoft.com/office/drawing/2014/main" id="{6BF65754-737B-76D0-6364-4A51DE1517A5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299061161"/>
                </p:ext>
              </p:extLst>
            </p:nvPr>
          </p:nvGraphicFramePr>
          <p:xfrm>
            <a:off x="8610600" y="365125"/>
            <a:ext cx="3755833" cy="250104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BA827FF-A4C2-73B7-CABB-65EB66DC9D72}"/>
                </a:ext>
              </a:extLst>
            </p:cNvPr>
            <p:cNvSpPr txBox="1"/>
            <p:nvPr/>
          </p:nvSpPr>
          <p:spPr>
            <a:xfrm>
              <a:off x="9866063" y="365125"/>
              <a:ext cx="1244906" cy="5740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JDK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71F38A6-91FD-0A92-5124-1474EB458014}"/>
                </a:ext>
              </a:extLst>
            </p:cNvPr>
            <p:cNvSpPr txBox="1"/>
            <p:nvPr/>
          </p:nvSpPr>
          <p:spPr>
            <a:xfrm>
              <a:off x="9866063" y="1030874"/>
              <a:ext cx="1244906" cy="5526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JRE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384B3E2-4CAE-45F3-A4A3-EC1537584C3D}"/>
                </a:ext>
              </a:extLst>
            </p:cNvPr>
            <p:cNvSpPr txBox="1"/>
            <p:nvPr/>
          </p:nvSpPr>
          <p:spPr>
            <a:xfrm>
              <a:off x="9816546" y="1933822"/>
              <a:ext cx="1331206" cy="497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JVM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3060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0A351-1ECF-DEF9-82C3-FED977EC6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38" y="308853"/>
            <a:ext cx="10920761" cy="1325563"/>
          </a:xfrm>
        </p:spPr>
        <p:txBody>
          <a:bodyPr>
            <a:normAutofit/>
          </a:bodyPr>
          <a:lstStyle/>
          <a:p>
            <a:r>
              <a:rPr lang="en-GB" sz="4400" dirty="0"/>
              <a:t>Don’t Worry About the Architecture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3A2C6-CEED-FFB3-28C3-516FD32981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479" y="1661580"/>
            <a:ext cx="11099042" cy="5087059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dirty="0"/>
              <a:t>You </a:t>
            </a:r>
            <a:r>
              <a:rPr lang="en-GB" b="1" dirty="0"/>
              <a:t>don’t need to fully understand</a:t>
            </a:r>
            <a:r>
              <a:rPr lang="en-GB" dirty="0"/>
              <a:t> JDK, JRE, or JVM to start writing Java programs.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dirty="0"/>
              <a:t>Just know the basics: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GB" sz="2800" dirty="0"/>
              <a:t>JDK → compiles your code into bytecode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GB" sz="2800" dirty="0"/>
              <a:t>JVM → runs the bytecode on your computer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GB" sz="2800" dirty="0"/>
              <a:t>The libraries in JRE provide ready-to-use tools (e.g., Scanner) automatically.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dirty="0"/>
              <a:t>All the </a:t>
            </a:r>
            <a:r>
              <a:rPr lang="en-GB" b="1" dirty="0"/>
              <a:t>complicated stuff happens behind the scenes</a:t>
            </a:r>
            <a:r>
              <a:rPr lang="en-GB" dirty="0"/>
              <a:t>.</a:t>
            </a:r>
          </a:p>
          <a:p>
            <a:pPr>
              <a:spcBef>
                <a:spcPts val="0"/>
              </a:spcBef>
            </a:pPr>
            <a:r>
              <a:rPr lang="en-GB" dirty="0"/>
              <a:t>👉</a:t>
            </a:r>
            <a:r>
              <a:rPr lang="en-GB" b="1" dirty="0"/>
              <a:t>Focus on writing and running programs first</a:t>
            </a:r>
            <a:r>
              <a:rPr lang="en-GB" dirty="0"/>
              <a:t>.</a:t>
            </a:r>
          </a:p>
          <a:p>
            <a:pPr marL="684000">
              <a:lnSpc>
                <a:spcPct val="110000"/>
              </a:lnSpc>
              <a:spcBef>
                <a:spcPts val="0"/>
              </a:spcBef>
            </a:pPr>
            <a:r>
              <a:rPr lang="en-GB" dirty="0">
                <a:latin typeface="+mn-lt"/>
              </a:rPr>
              <a:t>Once you start coding, everything will make more sense naturally.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FB4304-A394-166C-1BF4-B1C42DE3F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64A08E-0BCB-4CFF-9501-451C31A9AE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13282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60F8B-B573-84A9-5735-D01117F49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249E4-9D80-E46B-5D70-E9657809D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Getting Ready for Java Programming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1855D2-2F7C-EE9A-DF5C-FA8D8B842A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C0EEB8-E040-823A-180D-2DB3CFF7D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64A08E-0BCB-4CFF-9501-451C31A9AE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48172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05F03-7218-AC44-912B-DF4B4CB37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46176"/>
          </a:xfrm>
        </p:spPr>
        <p:txBody>
          <a:bodyPr/>
          <a:lstStyle/>
          <a:p>
            <a:r>
              <a:rPr lang="en-GB" dirty="0"/>
              <a:t>JDK: Getting Started with Java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EAD03-2E3A-035D-EF01-6F042E0DE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550" y="1368426"/>
            <a:ext cx="11269950" cy="535305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600" dirty="0"/>
              <a:t>You already know that the </a:t>
            </a:r>
            <a:r>
              <a:rPr lang="en-GB" sz="2600" b="1" dirty="0"/>
              <a:t>JDK is essential for developing Java programs</a:t>
            </a:r>
            <a:r>
              <a:rPr lang="en-GB" sz="2600" dirty="0"/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600" b="1" dirty="0"/>
              <a:t>With a JDK</a:t>
            </a:r>
            <a:r>
              <a:rPr lang="en-GB" sz="2600" dirty="0"/>
              <a:t>, which can be downloaded from the Java website, </a:t>
            </a:r>
            <a:r>
              <a:rPr lang="en-GB" sz="2600" b="1" dirty="0"/>
              <a:t>we can:</a:t>
            </a:r>
          </a:p>
          <a:p>
            <a:pPr marL="684000" lvl="0">
              <a:lnSpc>
                <a:spcPct val="100000"/>
              </a:lnSpc>
              <a:spcBef>
                <a:spcPts val="0"/>
              </a:spcBef>
            </a:pPr>
            <a:r>
              <a:rPr lang="en-GB" sz="2600" dirty="0">
                <a:latin typeface="+mn-lt"/>
              </a:rPr>
              <a:t>write Java code in a plain text file </a:t>
            </a:r>
          </a:p>
          <a:p>
            <a:pPr marL="684000" lvl="0">
              <a:lnSpc>
                <a:spcPct val="100000"/>
              </a:lnSpc>
              <a:spcBef>
                <a:spcPts val="0"/>
              </a:spcBef>
            </a:pPr>
            <a:r>
              <a:rPr lang="en-GB" sz="2600" dirty="0">
                <a:latin typeface="+mn-lt"/>
              </a:rPr>
              <a:t>compile it using the Java compiler from the command line </a:t>
            </a:r>
          </a:p>
          <a:p>
            <a:pPr marL="684000" lvl="0">
              <a:lnSpc>
                <a:spcPct val="100000"/>
              </a:lnSpc>
              <a:spcBef>
                <a:spcPts val="0"/>
              </a:spcBef>
            </a:pPr>
            <a:r>
              <a:rPr lang="en-GB" sz="2600" dirty="0">
                <a:latin typeface="+mn-lt"/>
              </a:rPr>
              <a:t>run the resulting program from the command line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600" b="1" dirty="0"/>
              <a:t>However, working this way can be inconvenient.</a:t>
            </a:r>
            <a:endParaRPr lang="en-GB" sz="26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600" dirty="0"/>
              <a:t>Even a simple program requires several separate steps when using the command line.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GB" sz="2600" dirty="0"/>
              <a:t>To simplify the workflow, we can use an </a:t>
            </a:r>
            <a:r>
              <a:rPr lang="en-GB" sz="2600" b="1" dirty="0"/>
              <a:t>IDE</a:t>
            </a:r>
            <a:r>
              <a:rPr lang="en-GB" sz="2600" dirty="0"/>
              <a:t>, which brings these activities together in one place.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GB" sz="2600" b="1" dirty="0"/>
              <a:t>Common Java IDEs </a:t>
            </a:r>
            <a:r>
              <a:rPr lang="en-GB" sz="2600" dirty="0"/>
              <a:t>include IntelliJ IDEA, BlueJ, Eclipse, VS Code, …...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GB" sz="2600" dirty="0"/>
              <a:t>🤔 So if the JDK provides the tools and an IDE makes them easier to use, </a:t>
            </a:r>
            <a:r>
              <a:rPr lang="en-GB" sz="2600" b="1" dirty="0"/>
              <a:t>how do they work together?</a:t>
            </a:r>
            <a:endParaRPr lang="en-GB" sz="2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330D3D-BBA8-9C1B-47EF-B7570BFBB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41340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D4795-234F-96BC-2FF8-5F651B54B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57061-28A5-1EC5-459A-907011207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8836"/>
            <a:ext cx="10515600" cy="1235122"/>
          </a:xfrm>
        </p:spPr>
        <p:txBody>
          <a:bodyPr>
            <a:normAutofit/>
          </a:bodyPr>
          <a:lstStyle/>
          <a:p>
            <a:r>
              <a:rPr lang="en-GB" dirty="0"/>
              <a:t>How JDK and IDE Work Together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65AA56-1C30-86DC-B866-5A0A66FE8F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3958"/>
            <a:ext cx="10515600" cy="514520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🦶</a:t>
            </a:r>
            <a:r>
              <a:rPr lang="en-GB" sz="2400" b="1" dirty="0"/>
              <a:t>JDK = your feet</a:t>
            </a:r>
            <a:r>
              <a:rPr lang="en-GB" sz="2400" dirty="0"/>
              <a:t>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Provides the power to move (compile and run Java programs)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Provides the core tools that do the real work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Provides the underlying Java development capabilities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👟</a:t>
            </a:r>
            <a:r>
              <a:rPr lang="en-GB" sz="2400" b="1" dirty="0"/>
              <a:t>IDE = your shoes</a:t>
            </a:r>
            <a:r>
              <a:rPr lang="en-GB" sz="2400" dirty="0"/>
              <a:t>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Makes moving easier, more comfortable, and organized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Offers helpful tools: code editor, compiler shortcuts, debugging, etc.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👩‍💻 </a:t>
            </a:r>
            <a:r>
              <a:rPr lang="en-GB" sz="2400" b="1" dirty="0"/>
              <a:t>You = the programmer</a:t>
            </a:r>
            <a:endParaRPr lang="en-GB" sz="2400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Decide how to move (write programs)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Can move with bare feet (JDK only) or choose different “shoes” (IDE)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Either way, it’s always your feet (JDK) doing the work underneath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b="1" dirty="0"/>
              <a:t>Note:</a:t>
            </a:r>
            <a:r>
              <a:rPr lang="en-GB" sz="2400" dirty="0"/>
              <a:t> Any IDE (usually developed by a third party) still relies on the </a:t>
            </a:r>
            <a:r>
              <a:rPr lang="en-GB" sz="2400" b="1" dirty="0"/>
              <a:t>JDK</a:t>
            </a:r>
            <a:r>
              <a:rPr lang="en-GB" sz="2400" dirty="0"/>
              <a:t>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593F07-E7BF-D76B-80E7-ACAF288AD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64A08E-0BCB-4CFF-9501-451C31A9AE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43461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905D6-E5D7-A024-C74A-F6A41E9D1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67" y="136525"/>
            <a:ext cx="11082867" cy="812600"/>
          </a:xfrm>
        </p:spPr>
        <p:txBody>
          <a:bodyPr>
            <a:normAutofit/>
          </a:bodyPr>
          <a:lstStyle/>
          <a:p>
            <a:r>
              <a:rPr lang="en-GB" dirty="0"/>
              <a:t>Preparing Your PC for Java 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7E93C-4FCB-3589-EB83-BAA5DAF8AF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266" y="715662"/>
            <a:ext cx="11184467" cy="61423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/>
              <a:t>To write and run Java programs, your PC needs:</a:t>
            </a:r>
          </a:p>
          <a:p>
            <a:pPr marL="684000" lvl="0">
              <a:lnSpc>
                <a:spcPct val="100000"/>
              </a:lnSpc>
              <a:spcBef>
                <a:spcPts val="0"/>
              </a:spcBef>
            </a:pPr>
            <a:r>
              <a:rPr lang="en-GB" sz="2000" dirty="0">
                <a:latin typeface="+mn-lt"/>
              </a:rPr>
              <a:t>a </a:t>
            </a:r>
            <a:r>
              <a:rPr lang="en-GB" sz="2000" b="1" dirty="0">
                <a:latin typeface="+mn-lt"/>
              </a:rPr>
              <a:t>JDK</a:t>
            </a:r>
            <a:endParaRPr lang="en-GB" sz="2000" dirty="0">
              <a:latin typeface="+mn-lt"/>
            </a:endParaRPr>
          </a:p>
          <a:p>
            <a:pPr marL="684000" lvl="0">
              <a:lnSpc>
                <a:spcPct val="100000"/>
              </a:lnSpc>
              <a:spcBef>
                <a:spcPts val="0"/>
              </a:spcBef>
            </a:pPr>
            <a:r>
              <a:rPr lang="en-GB" sz="2000" dirty="0">
                <a:latin typeface="+mn-lt"/>
              </a:rPr>
              <a:t>a </a:t>
            </a:r>
            <a:r>
              <a:rPr lang="en-GB" sz="2000" b="1" dirty="0">
                <a:latin typeface="+mn-lt"/>
              </a:rPr>
              <a:t>Java IDE</a:t>
            </a:r>
            <a:r>
              <a:rPr lang="en-GB" sz="2000" dirty="0">
                <a:latin typeface="+mn-lt"/>
              </a:rPr>
              <a:t> such as BlueJ, IntelliJ IDEA, or Eclipse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/>
              <a:t>University PCs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000" dirty="0">
                <a:latin typeface="+mn-lt"/>
              </a:rPr>
              <a:t>The required software is already installed. You do not need to install anything yourself.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/>
              <a:t>Your own PC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000" dirty="0">
                <a:latin typeface="+mn-lt"/>
              </a:rPr>
              <a:t>You may need to install both the JDK and an IDE.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/>
              <a:t>Notes on IDEs</a:t>
            </a:r>
          </a:p>
          <a:p>
            <a:pPr marL="684000" lvl="0">
              <a:lnSpc>
                <a:spcPct val="100000"/>
              </a:lnSpc>
              <a:spcBef>
                <a:spcPts val="0"/>
              </a:spcBef>
            </a:pPr>
            <a:r>
              <a:rPr lang="en-GB" sz="2000" b="1" dirty="0">
                <a:latin typeface="+mn-lt"/>
              </a:rPr>
              <a:t>BlueJ 5.x</a:t>
            </a:r>
            <a:r>
              <a:rPr lang="en-GB" sz="2000" dirty="0">
                <a:latin typeface="+mn-lt"/>
              </a:rPr>
              <a:t> includes a JDK in its installer, so </a:t>
            </a:r>
            <a:r>
              <a:rPr lang="en-GB" sz="2000" b="1" dirty="0">
                <a:latin typeface="+mn-lt"/>
              </a:rPr>
              <a:t>a separate JDK installation is normally not required</a:t>
            </a:r>
            <a:r>
              <a:rPr lang="en-GB" sz="2000" dirty="0">
                <a:latin typeface="+mn-lt"/>
              </a:rPr>
              <a:t>.</a:t>
            </a:r>
          </a:p>
          <a:p>
            <a:pPr marL="684000" lvl="0">
              <a:lnSpc>
                <a:spcPct val="100000"/>
              </a:lnSpc>
              <a:spcBef>
                <a:spcPts val="0"/>
              </a:spcBef>
            </a:pPr>
            <a:r>
              <a:rPr lang="en-GB" sz="2000" dirty="0">
                <a:latin typeface="+mn-lt"/>
              </a:rPr>
              <a:t>Other IDEs may require you to install a JDK separately or select an existing JDK when creating a project. The exact process depends on the IDE.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/>
              <a:t>Who these instructions are for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000" dirty="0">
                <a:latin typeface="+mn-lt"/>
              </a:rPr>
              <a:t>These instructions are intended for students </a:t>
            </a:r>
            <a:r>
              <a:rPr lang="en-GB" sz="2000" b="1" dirty="0">
                <a:latin typeface="+mn-lt"/>
              </a:rPr>
              <a:t>who are new to installing software</a:t>
            </a:r>
            <a:r>
              <a:rPr lang="en-GB" sz="2000" dirty="0">
                <a:latin typeface="+mn-lt"/>
              </a:rPr>
              <a:t>. If you already know how to install software on your PC, you can skip the following slides.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000" dirty="0">
                <a:latin typeface="+mn-lt"/>
              </a:rPr>
              <a:t>The following slides cover:</a:t>
            </a:r>
          </a:p>
          <a:p>
            <a:pPr marL="1044000" lvl="0">
              <a:lnSpc>
                <a:spcPct val="100000"/>
              </a:lnSpc>
              <a:spcBef>
                <a:spcPts val="0"/>
              </a:spcBef>
            </a:pPr>
            <a:r>
              <a:rPr lang="en-GB" sz="2000" dirty="0">
                <a:latin typeface="+mn-lt"/>
              </a:rPr>
              <a:t>installing a JDK, if required;</a:t>
            </a:r>
          </a:p>
          <a:p>
            <a:pPr marL="1044000" lvl="0">
              <a:lnSpc>
                <a:spcPct val="100000"/>
              </a:lnSpc>
              <a:spcBef>
                <a:spcPts val="0"/>
              </a:spcBef>
            </a:pPr>
            <a:r>
              <a:rPr lang="en-GB" sz="2000" dirty="0">
                <a:latin typeface="+mn-lt"/>
              </a:rPr>
              <a:t>installing BlueJ step by step on Windows;</a:t>
            </a:r>
          </a:p>
          <a:p>
            <a:pPr marL="1044000" lvl="0">
              <a:lnSpc>
                <a:spcPct val="100000"/>
              </a:lnSpc>
              <a:spcBef>
                <a:spcPts val="0"/>
              </a:spcBef>
            </a:pPr>
            <a:r>
              <a:rPr lang="en-GB" sz="2000" dirty="0">
                <a:latin typeface="+mn-lt"/>
              </a:rPr>
              <a:t>brief notes for students using macOS or another Java IDE.</a:t>
            </a:r>
          </a:p>
          <a:p>
            <a:pPr marL="230400">
              <a:lnSpc>
                <a:spcPct val="100000"/>
              </a:lnSpc>
              <a:spcBef>
                <a:spcPts val="0"/>
              </a:spcBef>
            </a:pPr>
            <a:r>
              <a:rPr lang="en-GB" sz="2000" dirty="0"/>
              <a:t>👉If you have </a:t>
            </a:r>
            <a:r>
              <a:rPr lang="en-GB" sz="2000" b="1" dirty="0"/>
              <a:t>any difficulty with installation</a:t>
            </a:r>
            <a:r>
              <a:rPr lang="en-GB" sz="2000" dirty="0"/>
              <a:t>, please contact any module team member by email or speak to us in the lab.</a:t>
            </a:r>
            <a:endParaRPr lang="en-GB" sz="2000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065114-3FF4-B799-60DD-8ABC77A0A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89144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D59D3-08D5-13CA-B64F-CD2FC6FF7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7460"/>
            <a:ext cx="10515600" cy="873505"/>
          </a:xfrm>
        </p:spPr>
        <p:txBody>
          <a:bodyPr>
            <a:normAutofit/>
          </a:bodyPr>
          <a:lstStyle/>
          <a:p>
            <a:r>
              <a:rPr lang="en-GB" dirty="0"/>
              <a:t>Installing a JDK - If Required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21054E-7DF0-ED2D-88C9-00DD5C44D3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416" y="1013255"/>
            <a:ext cx="11516498" cy="584474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GB" sz="2200" dirty="0"/>
              <a:t>👉</a:t>
            </a:r>
            <a:r>
              <a:rPr lang="en-GB" sz="2200" b="1" dirty="0"/>
              <a:t>The steps below are for Windows.</a:t>
            </a:r>
            <a:r>
              <a:rPr lang="en-GB" sz="2200" dirty="0"/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200" dirty="0"/>
              <a:t>Different JDK versions may look slightly different, but the overall installation flow is very similar. 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200" dirty="0">
                <a:latin typeface="+mn-lt"/>
              </a:rPr>
              <a:t>Go to the official Oracle JDK </a:t>
            </a:r>
            <a:r>
              <a:rPr lang="en-GB" sz="2200" dirty="0">
                <a:latin typeface="+mn-lt"/>
                <a:hlinkClick r:id="rId3"/>
              </a:rPr>
              <a:t>download page</a:t>
            </a:r>
            <a:r>
              <a:rPr lang="en-GB" sz="2200" dirty="0">
                <a:latin typeface="+mn-lt"/>
              </a:rPr>
              <a:t>: </a:t>
            </a:r>
            <a:r>
              <a:rPr lang="en-GB" sz="2200" dirty="0">
                <a:latin typeface="+mn-lt"/>
                <a:hlinkClick r:id="rId3"/>
              </a:rPr>
              <a:t>https://www.oracle.com/java/technologies/downloads/</a:t>
            </a:r>
            <a:endParaRPr lang="en-GB" sz="2200" dirty="0">
              <a:latin typeface="+mn-lt"/>
            </a:endParaRP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200" dirty="0">
                <a:latin typeface="+mn-lt"/>
              </a:rPr>
              <a:t>A common choice is the latest or  latest Long-Term Support (LTS) </a:t>
            </a:r>
            <a:r>
              <a:rPr lang="en-GB" sz="2200" b="1" dirty="0">
                <a:latin typeface="+mn-lt"/>
              </a:rPr>
              <a:t>Java SE Development Kit (JDK)</a:t>
            </a:r>
            <a:r>
              <a:rPr lang="en-GB" sz="2200" dirty="0">
                <a:latin typeface="+mn-lt"/>
              </a:rPr>
              <a:t> for your operating system.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200" dirty="0">
                <a:latin typeface="+mn-lt"/>
              </a:rPr>
              <a:t>Download the installer (.exe for Windows).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200" dirty="0">
                <a:latin typeface="+mn-lt"/>
              </a:rPr>
              <a:t>Run the installer:</a:t>
            </a:r>
          </a:p>
          <a:p>
            <a:pPr marL="1044000" lvl="1">
              <a:lnSpc>
                <a:spcPct val="100000"/>
              </a:lnSpc>
              <a:spcBef>
                <a:spcPts val="0"/>
              </a:spcBef>
            </a:pPr>
            <a:r>
              <a:rPr lang="en-GB" sz="2200" dirty="0"/>
              <a:t>Accept the license agreement</a:t>
            </a:r>
          </a:p>
          <a:p>
            <a:pPr marL="1044000" lvl="1">
              <a:lnSpc>
                <a:spcPct val="100000"/>
              </a:lnSpc>
              <a:spcBef>
                <a:spcPts val="0"/>
              </a:spcBef>
            </a:pPr>
            <a:r>
              <a:rPr lang="en-GB" sz="2200" dirty="0"/>
              <a:t>Keep default settings</a:t>
            </a:r>
          </a:p>
          <a:p>
            <a:pPr marL="1044000" lvl="1">
              <a:lnSpc>
                <a:spcPct val="100000"/>
              </a:lnSpc>
              <a:spcBef>
                <a:spcPts val="0"/>
              </a:spcBef>
            </a:pPr>
            <a:r>
              <a:rPr lang="en-GB" sz="2200" dirty="0"/>
              <a:t>Click </a:t>
            </a:r>
            <a:r>
              <a:rPr lang="en-GB" sz="2200" i="1" dirty="0"/>
              <a:t>Next</a:t>
            </a:r>
            <a:r>
              <a:rPr lang="en-GB" sz="2200" dirty="0"/>
              <a:t> until installation completes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200" dirty="0">
                <a:latin typeface="+mn-lt"/>
              </a:rPr>
              <a:t>Verify installation:</a:t>
            </a:r>
          </a:p>
          <a:p>
            <a:pPr marL="1044000" lvl="1">
              <a:lnSpc>
                <a:spcPct val="100000"/>
              </a:lnSpc>
              <a:spcBef>
                <a:spcPts val="0"/>
              </a:spcBef>
            </a:pPr>
            <a:r>
              <a:rPr lang="en-GB" sz="2200" dirty="0"/>
              <a:t>Open </a:t>
            </a:r>
            <a:r>
              <a:rPr lang="en-GB" sz="2200" b="1" dirty="0"/>
              <a:t>Command Prompt</a:t>
            </a:r>
            <a:endParaRPr lang="en-GB" sz="2200" dirty="0"/>
          </a:p>
          <a:p>
            <a:pPr marL="1044000" lvl="1">
              <a:lnSpc>
                <a:spcPct val="100000"/>
              </a:lnSpc>
              <a:spcBef>
                <a:spcPts val="0"/>
              </a:spcBef>
            </a:pPr>
            <a:r>
              <a:rPr lang="en-GB" sz="2200" dirty="0"/>
              <a:t>Type: </a:t>
            </a:r>
            <a:r>
              <a:rPr lang="en-GB" sz="2200" b="1" dirty="0"/>
              <a:t>java -version  </a:t>
            </a:r>
            <a:r>
              <a:rPr lang="en-GB" sz="2200" dirty="0"/>
              <a:t>or </a:t>
            </a:r>
            <a:r>
              <a:rPr lang="en-GB" sz="2200" b="1" dirty="0" err="1"/>
              <a:t>javac</a:t>
            </a:r>
            <a:r>
              <a:rPr lang="en-GB" sz="2200" b="1" dirty="0"/>
              <a:t> -version </a:t>
            </a:r>
          </a:p>
          <a:p>
            <a:pPr marL="1044000" lvl="1">
              <a:lnSpc>
                <a:spcPct val="100000"/>
              </a:lnSpc>
              <a:spcBef>
                <a:spcPts val="0"/>
              </a:spcBef>
            </a:pPr>
            <a:r>
              <a:rPr lang="en-GB" sz="2200" dirty="0"/>
              <a:t>You should see the installed version numbers </a:t>
            </a:r>
          </a:p>
          <a:p>
            <a:pPr marL="230400" lvl="1">
              <a:lnSpc>
                <a:spcPct val="100000"/>
              </a:lnSpc>
              <a:spcBef>
                <a:spcPts val="0"/>
              </a:spcBef>
            </a:pPr>
            <a:r>
              <a:rPr lang="en-GB" sz="2200" dirty="0"/>
              <a:t>👇</a:t>
            </a:r>
            <a:r>
              <a:rPr lang="en-GB" sz="2200" b="1" dirty="0">
                <a:latin typeface="+mj-lt"/>
                <a:cs typeface="Courier New" panose="02070309020205020404" pitchFamily="49" charset="0"/>
              </a:rPr>
              <a:t>See note pane for notes for macOS users.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772AF1-E26E-14C5-0EF7-6A5055CE9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64A08E-0BCB-4CFF-9501-451C31A9AE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38315A-CB03-A196-56D5-51336FD5D8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7786" y="4987925"/>
            <a:ext cx="1114425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6239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48490-9B8D-0746-A9BF-740CE288A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77" y="167358"/>
            <a:ext cx="10515600" cy="1089602"/>
          </a:xfrm>
        </p:spPr>
        <p:txBody>
          <a:bodyPr>
            <a:normAutofit/>
          </a:bodyPr>
          <a:lstStyle/>
          <a:p>
            <a:r>
              <a:rPr lang="en-GB" sz="4400" dirty="0"/>
              <a:t>Overview - Install BlueJ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5759A0-26F2-5A22-CD85-76974591D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079" y="1518248"/>
            <a:ext cx="11613842" cy="5172394"/>
          </a:xfrm>
        </p:spPr>
        <p:txBody>
          <a:bodyPr>
            <a:noAutofit/>
          </a:bodyPr>
          <a:lstStyle/>
          <a:p>
            <a:pPr marL="230400"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Go to the official BlueJ website: </a:t>
            </a:r>
            <a:r>
              <a:rPr lang="en-GB" sz="2400" dirty="0">
                <a:solidFill>
                  <a:prstClr val="black"/>
                </a:solidFill>
                <a:latin typeface="Calibri" panose="020F0502020204030204"/>
                <a:hlinkClick r:id="rId3"/>
              </a:rPr>
              <a:t>https://www.bluej.org/</a:t>
            </a: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 </a:t>
            </a:r>
          </a:p>
          <a:p>
            <a:pPr marL="230400"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Click 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/>
              </a:rPr>
              <a:t>Download</a:t>
            </a: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 and choose your operating system (Windows / macOS / Linux).</a:t>
            </a:r>
          </a:p>
          <a:p>
            <a:pPr marL="230400"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Download the installer and run it:</a:t>
            </a:r>
          </a:p>
          <a:p>
            <a:pPr marL="684000" lvl="1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>
                <a:solidFill>
                  <a:prstClr val="black"/>
                </a:solidFill>
              </a:rPr>
              <a:t>Accept license agreement</a:t>
            </a:r>
          </a:p>
          <a:p>
            <a:pPr marL="684000" lvl="1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>
                <a:solidFill>
                  <a:prstClr val="black"/>
                </a:solidFill>
              </a:rPr>
              <a:t>Keep default installation settings unless you have a specific reason to change them</a:t>
            </a:r>
          </a:p>
          <a:p>
            <a:pPr marL="684000" lvl="1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>
                <a:solidFill>
                  <a:prstClr val="black"/>
                </a:solidFill>
              </a:rPr>
              <a:t>Click </a:t>
            </a:r>
            <a:r>
              <a:rPr lang="en-GB" b="1" dirty="0">
                <a:solidFill>
                  <a:prstClr val="black"/>
                </a:solidFill>
              </a:rPr>
              <a:t>Next</a:t>
            </a:r>
            <a:r>
              <a:rPr lang="en-GB" dirty="0">
                <a:solidFill>
                  <a:prstClr val="black"/>
                </a:solidFill>
              </a:rPr>
              <a:t> until installation completes</a:t>
            </a:r>
            <a:endParaRPr lang="en-GB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230400" lvl="0">
              <a:spcBef>
                <a:spcPts val="0"/>
              </a:spcBef>
              <a:defRPr/>
            </a:pPr>
            <a:r>
              <a:rPr lang="en-GB" sz="2400" dirty="0">
                <a:latin typeface="+mn-lt"/>
              </a:rPr>
              <a:t>👏 Open BlueJ after installation and </a:t>
            </a:r>
            <a:r>
              <a:rPr lang="en-GB" sz="2400" b="1" dirty="0">
                <a:latin typeface="+mn-lt"/>
              </a:rPr>
              <a:t>try your first program</a:t>
            </a:r>
            <a:r>
              <a:rPr lang="en-GB" sz="2400" dirty="0">
                <a:latin typeface="+mn-lt"/>
              </a:rPr>
              <a:t> (</a:t>
            </a:r>
            <a:r>
              <a:rPr lang="en-GB" sz="2400" dirty="0">
                <a:latin typeface="+mn-lt"/>
                <a:hlinkClick r:id="rId4" action="ppaction://hlinksldjump"/>
              </a:rPr>
              <a:t>HelloWorld</a:t>
            </a:r>
            <a:r>
              <a:rPr lang="en-GB" sz="2400" dirty="0">
                <a:latin typeface="+mn-lt"/>
              </a:rPr>
              <a:t>).</a:t>
            </a:r>
            <a:endParaRPr lang="en-GB" sz="2400" dirty="0">
              <a:solidFill>
                <a:prstClr val="black"/>
              </a:solidFill>
              <a:latin typeface="+mn-lt"/>
            </a:endParaRPr>
          </a:p>
          <a:p>
            <a:pPr marL="180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GB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23040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sz="2400" dirty="0"/>
              <a:t>👉</a:t>
            </a:r>
            <a:r>
              <a:rPr lang="en-GB" sz="2400" b="1" dirty="0">
                <a:solidFill>
                  <a:srgbClr val="FF0000"/>
                </a:solidFill>
              </a:rPr>
              <a:t>Need more detailed help? 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sz="2400" dirty="0">
                <a:latin typeface="+mn-lt"/>
              </a:rPr>
              <a:t>See the following </a:t>
            </a:r>
            <a:r>
              <a:rPr lang="en-GB" sz="2400" b="1" dirty="0">
                <a:latin typeface="+mn-lt"/>
              </a:rPr>
              <a:t>step‑by‑step installation guide</a:t>
            </a:r>
            <a:r>
              <a:rPr lang="en-GB" sz="2400" dirty="0">
                <a:latin typeface="+mn-lt"/>
              </a:rPr>
              <a:t> for screenshots and additional notes.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400" b="1" dirty="0">
                <a:latin typeface="+mn-lt"/>
              </a:rPr>
              <a:t>Example shown: BlueJ 5.5.0 on Windows</a:t>
            </a:r>
            <a:r>
              <a:rPr lang="en-GB" sz="2400" dirty="0">
                <a:latin typeface="+mn-lt"/>
              </a:rPr>
              <a:t>. 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latin typeface="+mn-lt"/>
              </a:rPr>
              <a:t>Steps are very similar across versions. Short notes for macOS appear at the end.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8DA282-6A70-C658-1A80-0BDAE0E0E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22</a:t>
            </a:fld>
            <a:endParaRPr lang="en-GB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DA49019F-3C7F-69E8-877F-FB7D08B2AC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9102499"/>
              </p:ext>
            </p:extLst>
          </p:nvPr>
        </p:nvGraphicFramePr>
        <p:xfrm>
          <a:off x="11148158" y="167358"/>
          <a:ext cx="867572" cy="6317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2925774" imgH="2130572" progId="Paint.Picture">
                  <p:embed/>
                </p:oleObj>
              </mc:Choice>
              <mc:Fallback>
                <p:oleObj name="Bitmap Image" r:id="rId5" imgW="2925774" imgH="2130572" progId="Paint.Picture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DA49019F-3C7F-69E8-877F-FB7D08B2AC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148158" y="167358"/>
                        <a:ext cx="867572" cy="6317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046155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26912-B5A0-A57D-7691-BD35A4A5F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296334"/>
            <a:ext cx="10515600" cy="792469"/>
          </a:xfrm>
        </p:spPr>
        <p:txBody>
          <a:bodyPr>
            <a:normAutofit/>
          </a:bodyPr>
          <a:lstStyle/>
          <a:p>
            <a:r>
              <a:rPr lang="en-GB" sz="4400" dirty="0"/>
              <a:t>Download BlueJ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FBDA9-7FD5-B107-440F-1DBFC9CC5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025526"/>
            <a:ext cx="11709400" cy="117664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2400" dirty="0"/>
              <a:t>Open your browser and Type in ‘</a:t>
            </a:r>
            <a:r>
              <a:rPr lang="en-GB" sz="2400" b="1" dirty="0"/>
              <a:t>bluej.org</a:t>
            </a:r>
            <a:r>
              <a:rPr lang="en-GB" sz="2400" dirty="0"/>
              <a:t>’.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2400" dirty="0"/>
              <a:t>Select the </a:t>
            </a:r>
            <a:r>
              <a:rPr lang="en-GB" sz="2400" b="1" dirty="0"/>
              <a:t>Windows installer </a:t>
            </a:r>
            <a:r>
              <a:rPr lang="en-GB" sz="2400" dirty="0"/>
              <a:t>(or your own operating system, but the remaining steps might be a bit different); and wait for the downloading to finish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779053-3D9E-CCF4-701D-7503EBC32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23</a:t>
            </a:fld>
            <a:endParaRPr lang="en-GB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9259BE0-B835-66D8-EEB3-C101F9438ECE}"/>
              </a:ext>
            </a:extLst>
          </p:cNvPr>
          <p:cNvCxnSpPr>
            <a:cxnSpLocks/>
          </p:cNvCxnSpPr>
          <p:nvPr/>
        </p:nvCxnSpPr>
        <p:spPr>
          <a:xfrm flipH="1">
            <a:off x="3276600" y="5377391"/>
            <a:ext cx="1219200" cy="0"/>
          </a:xfrm>
          <a:prstGeom prst="straightConnector1">
            <a:avLst/>
          </a:prstGeom>
          <a:noFill/>
          <a:ln w="25400">
            <a:solidFill>
              <a:srgbClr val="FF0000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347B615-39F1-2809-89B4-11B184022FF7}"/>
              </a:ext>
            </a:extLst>
          </p:cNvPr>
          <p:cNvCxnSpPr>
            <a:cxnSpLocks/>
          </p:cNvCxnSpPr>
          <p:nvPr/>
        </p:nvCxnSpPr>
        <p:spPr>
          <a:xfrm flipH="1">
            <a:off x="2235200" y="5377391"/>
            <a:ext cx="1219200" cy="0"/>
          </a:xfrm>
          <a:prstGeom prst="straightConnector1">
            <a:avLst/>
          </a:prstGeom>
          <a:noFill/>
          <a:ln w="25400">
            <a:solidFill>
              <a:srgbClr val="FF0000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62B95B17-2A95-A656-7320-B478E3243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8174" y="2369609"/>
            <a:ext cx="2835026" cy="129243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75CDE17-0603-32D4-7F02-0C594F83DF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800" y="2369609"/>
            <a:ext cx="7874000" cy="4351866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70F400E-047C-B7ED-96EC-F87A1BFBB7AC}"/>
              </a:ext>
            </a:extLst>
          </p:cNvPr>
          <p:cNvCxnSpPr>
            <a:cxnSpLocks/>
          </p:cNvCxnSpPr>
          <p:nvPr/>
        </p:nvCxnSpPr>
        <p:spPr>
          <a:xfrm flipH="1">
            <a:off x="1676400" y="5377391"/>
            <a:ext cx="1219200" cy="0"/>
          </a:xfrm>
          <a:prstGeom prst="straightConnector1">
            <a:avLst/>
          </a:prstGeom>
          <a:noFill/>
          <a:ln w="25400">
            <a:solidFill>
              <a:srgbClr val="FF0000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98F4FDB2-20EA-D6C6-F5B5-389F18267A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4961" y="3947920"/>
            <a:ext cx="3058739" cy="42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9236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5D84D-F75F-B8DE-8419-FA99A2BA8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685" y="246248"/>
            <a:ext cx="10515600" cy="747713"/>
          </a:xfrm>
        </p:spPr>
        <p:txBody>
          <a:bodyPr>
            <a:normAutofit/>
          </a:bodyPr>
          <a:lstStyle/>
          <a:p>
            <a:r>
              <a:rPr lang="en-GB" sz="4400" dirty="0"/>
              <a:t>Run the Installer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FA617B-A799-FEAE-E40A-DF6FE860E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501" y="1088949"/>
            <a:ext cx="5245100" cy="20113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Double-click the downloaded file to start. If Windows warns you, choose </a:t>
            </a:r>
            <a:r>
              <a:rPr lang="en-GB" sz="2400" b="1" dirty="0"/>
              <a:t>More info → Run anyway</a:t>
            </a:r>
            <a:r>
              <a:rPr lang="en-GB" sz="2400" dirty="0"/>
              <a:t> (if you trust the source).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Click ‘Next’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4DC127-526E-7369-E693-AF3B5375E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24</a:t>
            </a:fld>
            <a:endParaRPr lang="en-GB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D594EF7-8FD8-6F64-0818-C542E2A9D1AC}"/>
              </a:ext>
            </a:extLst>
          </p:cNvPr>
          <p:cNvGrpSpPr/>
          <p:nvPr/>
        </p:nvGrpSpPr>
        <p:grpSpPr>
          <a:xfrm>
            <a:off x="698499" y="3073699"/>
            <a:ext cx="4584541" cy="3584277"/>
            <a:chOff x="698499" y="3073699"/>
            <a:chExt cx="4584541" cy="3584277"/>
          </a:xfrm>
        </p:grpSpPr>
        <p:pic>
          <p:nvPicPr>
            <p:cNvPr id="5" name="Content Placeholder 9">
              <a:extLst>
                <a:ext uri="{FF2B5EF4-FFF2-40B4-BE49-F238E27FC236}">
                  <a16:creationId xmlns:a16="http://schemas.microsoft.com/office/drawing/2014/main" id="{7F0B2F38-D1B4-B4F4-BE48-F3FE2A622D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99" y="3073699"/>
              <a:ext cx="4584541" cy="3584277"/>
            </a:xfrm>
            <a:prstGeom prst="rect">
              <a:avLst/>
            </a:prstGeom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AB650AC0-F089-3767-B56C-E8047FD15946}"/>
                </a:ext>
              </a:extLst>
            </p:cNvPr>
            <p:cNvSpPr/>
            <p:nvPr/>
          </p:nvSpPr>
          <p:spPr>
            <a:xfrm>
              <a:off x="3506296" y="6172200"/>
              <a:ext cx="861409" cy="485776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057E246-90C6-67B8-B91E-9FACD7C90430}"/>
              </a:ext>
            </a:extLst>
          </p:cNvPr>
          <p:cNvSpPr txBox="1">
            <a:spLocks/>
          </p:cNvSpPr>
          <p:nvPr/>
        </p:nvSpPr>
        <p:spPr>
          <a:xfrm>
            <a:off x="6985000" y="1229887"/>
            <a:ext cx="4597395" cy="14910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+mj-lt"/>
                <a:ea typeface="+mn-ea"/>
                <a:cs typeface="Courier New" panose="02070309020205020404" pitchFamily="49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Accept the licence.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Choose </a:t>
            </a:r>
            <a:r>
              <a:rPr lang="en-GB" sz="2400" b="1" dirty="0"/>
              <a:t>Install for “Just me” </a:t>
            </a:r>
            <a:r>
              <a:rPr lang="en-GB" sz="2400" dirty="0"/>
              <a:t>(recommended on personal PCs).</a:t>
            </a:r>
          </a:p>
          <a:p>
            <a:endParaRPr lang="en-GB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25E2BCB-0DE3-0A51-87E2-4DA008F84A62}"/>
              </a:ext>
            </a:extLst>
          </p:cNvPr>
          <p:cNvCxnSpPr>
            <a:cxnSpLocks/>
          </p:cNvCxnSpPr>
          <p:nvPr/>
        </p:nvCxnSpPr>
        <p:spPr>
          <a:xfrm>
            <a:off x="6273800" y="1229887"/>
            <a:ext cx="0" cy="5549165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484C758-5B86-BC76-174F-2DC471E02319}"/>
              </a:ext>
            </a:extLst>
          </p:cNvPr>
          <p:cNvGrpSpPr/>
          <p:nvPr/>
        </p:nvGrpSpPr>
        <p:grpSpPr>
          <a:xfrm>
            <a:off x="7189135" y="2944587"/>
            <a:ext cx="4597394" cy="3594325"/>
            <a:chOff x="7201835" y="3073699"/>
            <a:chExt cx="4597394" cy="3594325"/>
          </a:xfrm>
        </p:grpSpPr>
        <p:pic>
          <p:nvPicPr>
            <p:cNvPr id="8" name="Content Placeholder 9">
              <a:extLst>
                <a:ext uri="{FF2B5EF4-FFF2-40B4-BE49-F238E27FC236}">
                  <a16:creationId xmlns:a16="http://schemas.microsoft.com/office/drawing/2014/main" id="{B3540249-3695-29AE-F0EB-0FE412942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1835" y="3073699"/>
              <a:ext cx="4597394" cy="3594325"/>
            </a:xfrm>
            <a:prstGeom prst="rect">
              <a:avLst/>
            </a:prstGeom>
          </p:spPr>
        </p:pic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ACD761F-C30D-B214-F1D7-15927497CA53}"/>
                </a:ext>
              </a:extLst>
            </p:cNvPr>
            <p:cNvSpPr/>
            <p:nvPr/>
          </p:nvSpPr>
          <p:spPr>
            <a:xfrm>
              <a:off x="9982200" y="6172200"/>
              <a:ext cx="850900" cy="485776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3449725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EC5ED-3DE4-1B19-3A42-675C1C7AA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DA41E-93F2-08B0-11DB-5B0B7A265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768" y="400783"/>
            <a:ext cx="9386832" cy="777876"/>
          </a:xfrm>
        </p:spPr>
        <p:txBody>
          <a:bodyPr>
            <a:noAutofit/>
          </a:bodyPr>
          <a:lstStyle/>
          <a:p>
            <a:r>
              <a:rPr lang="en-GB" sz="4400" dirty="0"/>
              <a:t>Follow the Setup Wizard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AC28F8-AD49-B00F-541D-50B473549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228" y="1499336"/>
            <a:ext cx="5743461" cy="102119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Leave checked: </a:t>
            </a:r>
            <a:r>
              <a:rPr lang="en-GB" sz="2400" b="1" dirty="0"/>
              <a:t>Create Start menu/desktop shortcut</a:t>
            </a:r>
            <a:r>
              <a:rPr lang="en-GB" sz="2400" dirty="0"/>
              <a:t> and </a:t>
            </a:r>
            <a:r>
              <a:rPr lang="en-GB" sz="2400" b="1" dirty="0"/>
              <a:t>Associate .</a:t>
            </a:r>
            <a:r>
              <a:rPr lang="en-GB" sz="2400" b="1" dirty="0" err="1"/>
              <a:t>bluej</a:t>
            </a:r>
            <a:r>
              <a:rPr lang="en-GB" sz="2400" b="1" dirty="0"/>
              <a:t> files</a:t>
            </a:r>
            <a:r>
              <a:rPr lang="en-GB" sz="2400" dirty="0"/>
              <a:t>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A309FC-B61D-0341-B19C-2E00C3662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25</a:t>
            </a:fld>
            <a:endParaRPr lang="en-GB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643A69A-FCA5-0B7C-19AF-7DA77C4204CE}"/>
              </a:ext>
            </a:extLst>
          </p:cNvPr>
          <p:cNvGrpSpPr/>
          <p:nvPr/>
        </p:nvGrpSpPr>
        <p:grpSpPr>
          <a:xfrm>
            <a:off x="334783" y="2671983"/>
            <a:ext cx="5193182" cy="4060124"/>
            <a:chOff x="530339" y="2629285"/>
            <a:chExt cx="5193182" cy="4060124"/>
          </a:xfrm>
        </p:grpSpPr>
        <p:pic>
          <p:nvPicPr>
            <p:cNvPr id="7" name="Content Placeholder 9">
              <a:extLst>
                <a:ext uri="{FF2B5EF4-FFF2-40B4-BE49-F238E27FC236}">
                  <a16:creationId xmlns:a16="http://schemas.microsoft.com/office/drawing/2014/main" id="{CF466807-DF6E-4ECD-032B-B1EB5517F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339" y="2629285"/>
              <a:ext cx="5193182" cy="4060124"/>
            </a:xfrm>
            <a:prstGeom prst="rect">
              <a:avLst/>
            </a:prstGeom>
          </p:spPr>
        </p:pic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24D1790-6E1F-D0BD-2C2A-BA43D525427B}"/>
                </a:ext>
              </a:extLst>
            </p:cNvPr>
            <p:cNvSpPr/>
            <p:nvPr/>
          </p:nvSpPr>
          <p:spPr>
            <a:xfrm>
              <a:off x="3759200" y="6139291"/>
              <a:ext cx="914143" cy="550118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B410A5A-1A83-F4C2-AFEC-669303B4F031}"/>
              </a:ext>
            </a:extLst>
          </p:cNvPr>
          <p:cNvGrpSpPr/>
          <p:nvPr/>
        </p:nvGrpSpPr>
        <p:grpSpPr>
          <a:xfrm>
            <a:off x="7026544" y="2718928"/>
            <a:ext cx="5073091" cy="3966234"/>
            <a:chOff x="6937644" y="2718929"/>
            <a:chExt cx="5073091" cy="3966234"/>
          </a:xfrm>
        </p:grpSpPr>
        <p:pic>
          <p:nvPicPr>
            <p:cNvPr id="9" name="Content Placeholder 9">
              <a:extLst>
                <a:ext uri="{FF2B5EF4-FFF2-40B4-BE49-F238E27FC236}">
                  <a16:creationId xmlns:a16="http://schemas.microsoft.com/office/drawing/2014/main" id="{0106DBA6-8D53-B872-4C7A-F88A45EF24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7644" y="2718929"/>
              <a:ext cx="5073091" cy="3966234"/>
            </a:xfrm>
            <a:prstGeom prst="rect">
              <a:avLst/>
            </a:prstGeom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121627C-0594-CFC2-9A2B-554905DF688D}"/>
                </a:ext>
              </a:extLst>
            </p:cNvPr>
            <p:cNvSpPr/>
            <p:nvPr/>
          </p:nvSpPr>
          <p:spPr>
            <a:xfrm>
              <a:off x="10045700" y="6095999"/>
              <a:ext cx="1022103" cy="579499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9D5692A-6F30-3177-6028-959FB7F38BB2}"/>
              </a:ext>
            </a:extLst>
          </p:cNvPr>
          <p:cNvSpPr txBox="1">
            <a:spLocks/>
          </p:cNvSpPr>
          <p:nvPr/>
        </p:nvSpPr>
        <p:spPr>
          <a:xfrm>
            <a:off x="6702524" y="1586187"/>
            <a:ext cx="5070747" cy="10025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+mj-lt"/>
                <a:ea typeface="+mn-ea"/>
                <a:cs typeface="Courier New" panose="02070309020205020404" pitchFamily="49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Keep defaults for the install location unless you have a reason to change it.</a:t>
            </a:r>
          </a:p>
          <a:p>
            <a:endParaRPr lang="en-GB" dirty="0"/>
          </a:p>
          <a:p>
            <a:endParaRPr lang="en-GB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8E92128-1F5C-0381-DBDF-F68273C14286}"/>
              </a:ext>
            </a:extLst>
          </p:cNvPr>
          <p:cNvCxnSpPr>
            <a:cxnSpLocks/>
          </p:cNvCxnSpPr>
          <p:nvPr/>
        </p:nvCxnSpPr>
        <p:spPr>
          <a:xfrm>
            <a:off x="6273800" y="1229887"/>
            <a:ext cx="0" cy="5549165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66408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A1A87-5602-F428-B875-C3026A3AB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98269-DEFB-BB5F-54BC-9D63ED3A9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768" y="400783"/>
            <a:ext cx="9386832" cy="777876"/>
          </a:xfrm>
        </p:spPr>
        <p:txBody>
          <a:bodyPr>
            <a:noAutofit/>
          </a:bodyPr>
          <a:lstStyle/>
          <a:p>
            <a:r>
              <a:rPr lang="en-GB" sz="4400" dirty="0"/>
              <a:t>Install → Finish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C9C59-8AA0-C4C8-F68A-F012BFD89B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539" y="1301098"/>
            <a:ext cx="10251961" cy="115204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Click </a:t>
            </a:r>
            <a:r>
              <a:rPr lang="en-GB" sz="2400" b="1" dirty="0"/>
              <a:t>Install </a:t>
            </a:r>
            <a:r>
              <a:rPr lang="en-GB" sz="2400" dirty="0"/>
              <a:t>(The system may ask you to confirm the installation. Say ‘Yes’)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Wait for the installation to complete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DA58B6-6D5D-4C36-95A4-56C068C3B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26</a:t>
            </a:fld>
            <a:endParaRPr lang="en-GB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0C4F630-FA5A-2EE0-0501-7D2C4DAE9E01}"/>
              </a:ext>
            </a:extLst>
          </p:cNvPr>
          <p:cNvGrpSpPr/>
          <p:nvPr/>
        </p:nvGrpSpPr>
        <p:grpSpPr>
          <a:xfrm>
            <a:off x="638403" y="2362147"/>
            <a:ext cx="4629796" cy="3744873"/>
            <a:chOff x="846452" y="1789032"/>
            <a:chExt cx="4629796" cy="374487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8CF8115-96DD-861A-A972-89A704F9C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6452" y="1789032"/>
              <a:ext cx="4629796" cy="3639058"/>
            </a:xfrm>
            <a:prstGeom prst="rect">
              <a:avLst/>
            </a:prstGeom>
          </p:spPr>
        </p:pic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4697FA5-72EE-CDF6-D6E3-A0C1D4EB5983}"/>
                </a:ext>
              </a:extLst>
            </p:cNvPr>
            <p:cNvSpPr/>
            <p:nvPr/>
          </p:nvSpPr>
          <p:spPr>
            <a:xfrm>
              <a:off x="3532129" y="4983787"/>
              <a:ext cx="914143" cy="550118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8901BBC-CDD6-CD63-EF04-D2E10C9A62BE}"/>
              </a:ext>
            </a:extLst>
          </p:cNvPr>
          <p:cNvCxnSpPr>
            <a:cxnSpLocks/>
          </p:cNvCxnSpPr>
          <p:nvPr/>
        </p:nvCxnSpPr>
        <p:spPr>
          <a:xfrm>
            <a:off x="6096000" y="2362147"/>
            <a:ext cx="0" cy="3963415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Content Placeholder 9">
            <a:extLst>
              <a:ext uri="{FF2B5EF4-FFF2-40B4-BE49-F238E27FC236}">
                <a16:creationId xmlns:a16="http://schemas.microsoft.com/office/drawing/2014/main" id="{F7437C46-BB80-0D70-8B6C-2C12968AA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3803" y="2584068"/>
            <a:ext cx="4657836" cy="3641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9460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EF430-CBD0-6C4E-CDF0-59C98C548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447D9-C535-AEF0-B1EF-B042070BE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768" y="400783"/>
            <a:ext cx="9386832" cy="777876"/>
          </a:xfrm>
        </p:spPr>
        <p:txBody>
          <a:bodyPr>
            <a:noAutofit/>
          </a:bodyPr>
          <a:lstStyle/>
          <a:p>
            <a:r>
              <a:rPr lang="en-GB" sz="4400" dirty="0"/>
              <a:t>Finish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7B5B41-83E2-DC1F-3FC8-928C6C828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27</a:t>
            </a:fld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EF4A045-F0D0-0DFE-7C55-1D9C589C409D}"/>
              </a:ext>
            </a:extLst>
          </p:cNvPr>
          <p:cNvGrpSpPr/>
          <p:nvPr/>
        </p:nvGrpSpPr>
        <p:grpSpPr>
          <a:xfrm>
            <a:off x="747768" y="2138057"/>
            <a:ext cx="4696480" cy="3639058"/>
            <a:chOff x="6795232" y="2283079"/>
            <a:chExt cx="4696480" cy="363905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DA0BF61-DE05-6745-EFE3-434C0FEDCF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95232" y="2283079"/>
              <a:ext cx="4696480" cy="3639058"/>
            </a:xfrm>
            <a:prstGeom prst="rect">
              <a:avLst/>
            </a:prstGeom>
          </p:spPr>
        </p:pic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0C8ABA6F-2FE4-7266-9547-6C78DDC2C34E}"/>
                </a:ext>
              </a:extLst>
            </p:cNvPr>
            <p:cNvSpPr/>
            <p:nvPr/>
          </p:nvSpPr>
          <p:spPr>
            <a:xfrm>
              <a:off x="9677528" y="5372019"/>
              <a:ext cx="914143" cy="550118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DCDEB51-0338-2DA4-A258-81349C4EE37B}"/>
              </a:ext>
            </a:extLst>
          </p:cNvPr>
          <p:cNvSpPr txBox="1">
            <a:spLocks/>
          </p:cNvSpPr>
          <p:nvPr/>
        </p:nvSpPr>
        <p:spPr>
          <a:xfrm>
            <a:off x="492239" y="1318307"/>
            <a:ext cx="4778260" cy="68010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+mj-lt"/>
                <a:ea typeface="+mn-ea"/>
                <a:cs typeface="Courier New" panose="02070309020205020404" pitchFamily="49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2400" dirty="0"/>
              <a:t>Click ‘</a:t>
            </a:r>
            <a:r>
              <a:rPr lang="en-GB" sz="2400" b="1" dirty="0"/>
              <a:t>Finish</a:t>
            </a:r>
            <a:r>
              <a:rPr lang="en-GB" sz="2400" dirty="0"/>
              <a:t>’ to exit form the installer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8349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DCFB8-56CB-0185-B3B2-DAA6C6B0C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1E866-68F7-4217-38A7-9639F36D7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368" y="423755"/>
            <a:ext cx="9386832" cy="777876"/>
          </a:xfrm>
        </p:spPr>
        <p:txBody>
          <a:bodyPr>
            <a:noAutofit/>
          </a:bodyPr>
          <a:lstStyle/>
          <a:p>
            <a:r>
              <a:rPr lang="en-GB" sz="4400" dirty="0"/>
              <a:t>Launch BlueJ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D5B1E-30CD-8A7D-FE32-3D43E7BB0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28</a:t>
            </a:fld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252FEEF4-00C9-A955-C47F-A597D311AC8C}"/>
              </a:ext>
            </a:extLst>
          </p:cNvPr>
          <p:cNvSpPr txBox="1">
            <a:spLocks/>
          </p:cNvSpPr>
          <p:nvPr/>
        </p:nvSpPr>
        <p:spPr>
          <a:xfrm>
            <a:off x="420272" y="1201631"/>
            <a:ext cx="9972562" cy="131059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+mj-lt"/>
                <a:ea typeface="+mn-ea"/>
                <a:cs typeface="Courier New" panose="02070309020205020404" pitchFamily="49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dirty="0"/>
              <a:t>There should be a </a:t>
            </a:r>
            <a:r>
              <a:rPr lang="en-GB" dirty="0" err="1"/>
              <a:t>Bluej</a:t>
            </a:r>
            <a:r>
              <a:rPr lang="en-GB" dirty="0"/>
              <a:t> shortcut on your desktop - double click on it to start </a:t>
            </a:r>
            <a:r>
              <a:rPr lang="en-GB" dirty="0" err="1"/>
              <a:t>Bluej</a:t>
            </a:r>
            <a:r>
              <a:rPr lang="en-GB" dirty="0"/>
              <a:t> (Or open from Start → BlueJ)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dirty="0"/>
              <a:t>BlueJ will start up with an empty “Project” window.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968256-C2ED-EBED-6D07-469A0C8936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9063" y="2664559"/>
            <a:ext cx="800274" cy="764441"/>
          </a:xfrm>
          <a:prstGeom prst="rect">
            <a:avLst/>
          </a:prstGeom>
        </p:spPr>
      </p:pic>
      <p:pic>
        <p:nvPicPr>
          <p:cNvPr id="7" name="Content Placeholder 9">
            <a:extLst>
              <a:ext uri="{FF2B5EF4-FFF2-40B4-BE49-F238E27FC236}">
                <a16:creationId xmlns:a16="http://schemas.microsoft.com/office/drawing/2014/main" id="{62644D6F-A7A3-5B63-9499-8A95BD22EC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882" y="2627288"/>
            <a:ext cx="4373748" cy="3299787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B2F48F1-EB77-DC7F-83F4-C7B3168AADA7}"/>
              </a:ext>
            </a:extLst>
          </p:cNvPr>
          <p:cNvSpPr txBox="1">
            <a:spLocks/>
          </p:cNvSpPr>
          <p:nvPr/>
        </p:nvSpPr>
        <p:spPr>
          <a:xfrm>
            <a:off x="420272" y="5927075"/>
            <a:ext cx="9972562" cy="7778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+mj-lt"/>
                <a:ea typeface="+mn-ea"/>
                <a:cs typeface="Courier New" panose="02070309020205020404" pitchFamily="49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Now you’re ready to start coding!</a:t>
            </a:r>
          </a:p>
        </p:txBody>
      </p:sp>
    </p:spTree>
    <p:extLst>
      <p:ext uri="{BB962C8B-B14F-4D97-AF65-F5344CB8AC3E}">
        <p14:creationId xmlns:p14="http://schemas.microsoft.com/office/powerpoint/2010/main" val="4502054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14E236-4652-75AF-0BBE-39E6B491D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0A1BC-15ED-3576-04BC-5012B6A21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176" y="136525"/>
            <a:ext cx="10515600" cy="1325563"/>
          </a:xfrm>
        </p:spPr>
        <p:txBody>
          <a:bodyPr/>
          <a:lstStyle/>
          <a:p>
            <a:r>
              <a:rPr lang="en-GB" dirty="0"/>
              <a:t>Try Your First Program in BlueJ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3659F-90FC-3ADA-2726-266580981B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172" y="1443632"/>
            <a:ext cx="6496236" cy="3735734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3100" b="1" dirty="0"/>
              <a:t>1️⃣ Create a new project</a:t>
            </a:r>
          </a:p>
          <a:p>
            <a:pPr marL="684000" lvl="1">
              <a:lnSpc>
                <a:spcPct val="120000"/>
              </a:lnSpc>
              <a:spcBef>
                <a:spcPts val="0"/>
              </a:spcBef>
            </a:pPr>
            <a:r>
              <a:rPr lang="en-GB" sz="2800" dirty="0"/>
              <a:t>Click Project </a:t>
            </a:r>
            <a:r>
              <a:rPr lang="en-GB" sz="2800" b="1" dirty="0"/>
              <a:t>→ New Project </a:t>
            </a:r>
          </a:p>
          <a:p>
            <a:pPr marL="684000" lvl="1">
              <a:lnSpc>
                <a:spcPct val="120000"/>
              </a:lnSpc>
              <a:spcBef>
                <a:spcPts val="0"/>
              </a:spcBef>
            </a:pPr>
            <a:r>
              <a:rPr lang="en-GB" sz="2800" dirty="0"/>
              <a:t>Name it (e.g., </a:t>
            </a:r>
            <a:r>
              <a:rPr lang="en-GB" sz="2800" dirty="0" err="1"/>
              <a:t>myProject</a:t>
            </a:r>
            <a:r>
              <a:rPr lang="en-GB" sz="2800" dirty="0"/>
              <a:t>) and choose a location → click </a:t>
            </a:r>
            <a:r>
              <a:rPr lang="en-GB" sz="2800" b="1" dirty="0"/>
              <a:t>OK</a:t>
            </a:r>
            <a:endParaRPr lang="en-GB" sz="2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3100" b="1" dirty="0"/>
              <a:t>2️⃣ Create a new class</a:t>
            </a:r>
          </a:p>
          <a:p>
            <a:pPr marL="684000" lvl="1">
              <a:lnSpc>
                <a:spcPct val="120000"/>
              </a:lnSpc>
              <a:spcBef>
                <a:spcPts val="0"/>
              </a:spcBef>
            </a:pPr>
            <a:r>
              <a:rPr lang="en-GB" sz="2800" dirty="0"/>
              <a:t>Click </a:t>
            </a:r>
            <a:r>
              <a:rPr lang="en-GB" sz="2800" b="1" dirty="0"/>
              <a:t>New Class</a:t>
            </a:r>
            <a:r>
              <a:rPr lang="en-GB" sz="2800" dirty="0"/>
              <a:t> </a:t>
            </a:r>
          </a:p>
          <a:p>
            <a:pPr marL="684000" lvl="1">
              <a:lnSpc>
                <a:spcPct val="120000"/>
              </a:lnSpc>
              <a:spcBef>
                <a:spcPts val="0"/>
              </a:spcBef>
            </a:pPr>
            <a:r>
              <a:rPr lang="en-GB" sz="2800" dirty="0"/>
              <a:t>Name it </a:t>
            </a:r>
            <a:r>
              <a:rPr lang="en-GB" sz="2800" b="1" dirty="0"/>
              <a:t>HelloWorld</a:t>
            </a:r>
            <a:r>
              <a:rPr lang="en-GB" sz="2800" dirty="0"/>
              <a:t> → choose </a:t>
            </a:r>
            <a:r>
              <a:rPr lang="en-GB" sz="2800" b="1" dirty="0"/>
              <a:t>Class</a:t>
            </a:r>
            <a:r>
              <a:rPr lang="en-GB" sz="2800" dirty="0"/>
              <a:t> → click </a:t>
            </a:r>
            <a:r>
              <a:rPr lang="en-GB" sz="2800" b="1" dirty="0"/>
              <a:t>OK</a:t>
            </a:r>
            <a:endParaRPr lang="en-GB" sz="2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3100" b="1" dirty="0"/>
              <a:t>3️⃣ Write your code</a:t>
            </a:r>
          </a:p>
          <a:p>
            <a:pPr marL="684000">
              <a:lnSpc>
                <a:spcPct val="120000"/>
              </a:lnSpc>
              <a:spcBef>
                <a:spcPts val="0"/>
              </a:spcBef>
            </a:pPr>
            <a:r>
              <a:rPr lang="en-GB" dirty="0">
                <a:latin typeface="+mn-lt"/>
              </a:rPr>
              <a:t>Double-click the </a:t>
            </a:r>
            <a:r>
              <a:rPr lang="en-GB" b="1" dirty="0">
                <a:latin typeface="+mn-lt"/>
              </a:rPr>
              <a:t>HelloWorld</a:t>
            </a:r>
            <a:r>
              <a:rPr lang="en-GB" dirty="0">
                <a:latin typeface="+mn-lt"/>
              </a:rPr>
              <a:t> class box</a:t>
            </a:r>
          </a:p>
          <a:p>
            <a:pPr marL="684000">
              <a:lnSpc>
                <a:spcPct val="120000"/>
              </a:lnSpc>
              <a:spcBef>
                <a:spcPts val="0"/>
              </a:spcBef>
            </a:pPr>
            <a:r>
              <a:rPr lang="en-GB" dirty="0">
                <a:latin typeface="+mn-lt"/>
              </a:rPr>
              <a:t>In the editor, copy the code below: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58D1D2-F101-E679-A8A7-460A1A481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64A08E-0BCB-4CFF-9501-451C31A9AE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807555-A4DF-3322-1B5C-98EC9CC743E2}"/>
              </a:ext>
            </a:extLst>
          </p:cNvPr>
          <p:cNvSpPr txBox="1"/>
          <p:nvPr/>
        </p:nvSpPr>
        <p:spPr>
          <a:xfrm>
            <a:off x="741450" y="5090259"/>
            <a:ext cx="4711140" cy="163121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public class HelloWorld {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public static void main(String[]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args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{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System.out.println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("Hello, World!");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}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}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762B427-62CC-6E67-6951-2BD723931F1D}"/>
              </a:ext>
            </a:extLst>
          </p:cNvPr>
          <p:cNvSpPr txBox="1">
            <a:spLocks/>
          </p:cNvSpPr>
          <p:nvPr/>
        </p:nvSpPr>
        <p:spPr>
          <a:xfrm>
            <a:off x="7096342" y="1661375"/>
            <a:ext cx="4933517" cy="292504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+mj-lt"/>
                <a:ea typeface="+mn-ea"/>
                <a:cs typeface="Courier New" panose="02070309020205020404" pitchFamily="49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Courier New" panose="02070309020205020404" pitchFamily="49" charset="0"/>
              </a:rPr>
              <a:t>4️⃣ </a:t>
            </a: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Courier New" panose="02070309020205020404" pitchFamily="49" charset="0"/>
              </a:rPr>
              <a:t>Compile the class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Courier New" panose="02070309020205020404" pitchFamily="49" charset="0"/>
            </a:endParaRPr>
          </a:p>
          <a:p>
            <a:pPr marL="6840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urier New" panose="02070309020205020404" pitchFamily="49" charset="0"/>
              </a:rPr>
              <a:t>Click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urier New" panose="02070309020205020404" pitchFamily="49" charset="0"/>
              </a:rPr>
              <a:t>Compile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urier New" panose="02070309020205020404" pitchFamily="49" charset="0"/>
              </a:rPr>
              <a:t>in the editor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Courier New" panose="02070309020205020404" pitchFamily="49" charset="0"/>
              </a:rPr>
              <a:t>5️⃣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Courier New" panose="02070309020205020404" pitchFamily="49" charset="0"/>
              </a:rPr>
              <a:t>Run the program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Courier New" panose="02070309020205020404" pitchFamily="49" charset="0"/>
            </a:endParaRPr>
          </a:p>
          <a:p>
            <a:pPr marL="6840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urier New" panose="02070309020205020404" pitchFamily="49" charset="0"/>
              </a:rPr>
              <a:t>Right-click the HelloWorld class box</a:t>
            </a:r>
          </a:p>
          <a:p>
            <a:pPr marL="6840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urier New" panose="02070309020205020404" pitchFamily="49" charset="0"/>
              </a:rPr>
              <a:t>Select 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urier New" panose="02070309020205020404" pitchFamily="49" charset="0"/>
              </a:rPr>
              <a:t>void main(String[]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urier New" panose="02070309020205020404" pitchFamily="49" charset="0"/>
              </a:rPr>
              <a:t>args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urier New" panose="02070309020205020404" pitchFamily="49" charset="0"/>
              </a:rPr>
              <a:t>)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urier New" panose="02070309020205020404" pitchFamily="49" charset="0"/>
              </a:rPr>
              <a:t> → click 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urier New" panose="02070309020205020404" pitchFamily="49" charset="0"/>
              </a:rPr>
              <a:t>OK</a:t>
            </a: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urier New" panose="02070309020205020404" pitchFamily="49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Courier New" panose="02070309020205020404" pitchFamily="49" charset="0"/>
              </a:rPr>
              <a:t>🎉 Congratulations! </a:t>
            </a:r>
          </a:p>
          <a:p>
            <a:pPr marL="6840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urier New" panose="02070309020205020404" pitchFamily="49" charset="0"/>
              </a:rPr>
              <a:t>You should see: Hello, World!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688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4873A-39E8-87DB-E954-A6E3E5A43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246" y="629265"/>
            <a:ext cx="11192691" cy="1325563"/>
          </a:xfrm>
        </p:spPr>
        <p:txBody>
          <a:bodyPr>
            <a:normAutofit/>
          </a:bodyPr>
          <a:lstStyle/>
          <a:p>
            <a:r>
              <a:rPr lang="en-GB" sz="4400" dirty="0"/>
              <a:t>Working with Java projects in </a:t>
            </a:r>
            <a:r>
              <a:rPr lang="en-GB" sz="4400" dirty="0" err="1"/>
              <a:t>BlueJ</a:t>
            </a:r>
            <a:endParaRPr lang="en-GB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E30DD9-E426-785B-3FCB-37F6A851F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692" y="2121078"/>
            <a:ext cx="11353800" cy="344487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dirty="0"/>
              <a:t>See the </a:t>
            </a:r>
            <a:r>
              <a:rPr lang="en-GB" b="1" dirty="0"/>
              <a:t>“Using </a:t>
            </a:r>
            <a:r>
              <a:rPr lang="en-GB" b="1" dirty="0" err="1"/>
              <a:t>BlueJ</a:t>
            </a:r>
            <a:r>
              <a:rPr lang="en-GB" b="1" dirty="0"/>
              <a:t> - A practical guide for Java programming ”</a:t>
            </a:r>
            <a:r>
              <a:rPr lang="en-GB" dirty="0"/>
              <a:t> slides for step-by-step guidance on:</a:t>
            </a:r>
          </a:p>
          <a:p>
            <a:pPr marL="684000" lvl="0">
              <a:lnSpc>
                <a:spcPct val="100000"/>
              </a:lnSpc>
            </a:pPr>
            <a:r>
              <a:rPr lang="en-GB" dirty="0">
                <a:latin typeface="+mn-lt"/>
              </a:rPr>
              <a:t>Opening a provided project ZIP</a:t>
            </a:r>
          </a:p>
          <a:p>
            <a:pPr marL="684000" lvl="0">
              <a:lnSpc>
                <a:spcPct val="100000"/>
              </a:lnSpc>
            </a:pPr>
            <a:r>
              <a:rPr lang="en-GB" dirty="0">
                <a:latin typeface="+mn-lt"/>
              </a:rPr>
              <a:t>Compiling and running programs</a:t>
            </a:r>
          </a:p>
          <a:p>
            <a:pPr marL="684000" lvl="0">
              <a:lnSpc>
                <a:spcPct val="100000"/>
              </a:lnSpc>
            </a:pPr>
            <a:r>
              <a:rPr lang="en-GB" dirty="0">
                <a:latin typeface="+mn-lt"/>
              </a:rPr>
              <a:t>Checking program output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A02090-3B76-A0A6-F765-283FFD37C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9106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63F6B-4BF5-4D9E-A82E-1D1AC65F7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10280-83A0-5555-9596-698B1E997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Notes for Other OS and IDE Users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30614F-6751-928C-EA17-365530B496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1523C3-1D43-A57C-B0D3-82A685DD4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64A08E-0BCB-4CFF-9501-451C31A9AE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88191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7BAAF-170A-7AA3-FB14-34A3C5FC2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057275"/>
          </a:xfrm>
        </p:spPr>
        <p:txBody>
          <a:bodyPr/>
          <a:lstStyle/>
          <a:p>
            <a:r>
              <a:rPr lang="en-GB" dirty="0"/>
              <a:t>Using BlueJ on macOS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1FCEF-C86B-B8B6-B415-156791B72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104900"/>
            <a:ext cx="10960100" cy="561657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2600" b="1" dirty="0"/>
              <a:t>Download BlueJ</a:t>
            </a:r>
            <a:endParaRPr lang="en-GB" sz="2600" dirty="0"/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GB" sz="2600" dirty="0"/>
              <a:t>From the official </a:t>
            </a:r>
            <a:r>
              <a:rPr lang="en-GB" sz="2600" dirty="0">
                <a:hlinkClick r:id="rId3"/>
              </a:rPr>
              <a:t>BlueJ website</a:t>
            </a:r>
            <a:r>
              <a:rPr lang="en-GB" sz="2600" dirty="0"/>
              <a:t>, download the </a:t>
            </a:r>
            <a:r>
              <a:rPr lang="en-GB" sz="2600" b="1" dirty="0"/>
              <a:t>macOS .dmg </a:t>
            </a:r>
            <a:r>
              <a:rPr lang="en-GB" sz="2600" dirty="0"/>
              <a:t>installer.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2600" b="1" dirty="0"/>
              <a:t>Install</a:t>
            </a:r>
            <a:endParaRPr lang="en-GB" sz="2600" dirty="0"/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GB" sz="2600" dirty="0"/>
              <a:t>Open the .dmg.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GB" sz="2600" b="1" dirty="0"/>
              <a:t>Drag </a:t>
            </a:r>
            <a:r>
              <a:rPr lang="en-GB" sz="2600" b="1" dirty="0" err="1"/>
              <a:t>BlueJ.app</a:t>
            </a:r>
            <a:r>
              <a:rPr lang="en-GB" sz="2600" b="1" dirty="0"/>
              <a:t> to Applications,</a:t>
            </a:r>
            <a:r>
              <a:rPr lang="en-GB" sz="2600" dirty="0"/>
              <a:t> or, if a </a:t>
            </a:r>
            <a:r>
              <a:rPr lang="en-GB" sz="2600" b="1" dirty="0"/>
              <a:t>.</a:t>
            </a:r>
            <a:r>
              <a:rPr lang="en-GB" sz="2600" b="1" dirty="0" err="1"/>
              <a:t>pkg</a:t>
            </a:r>
            <a:r>
              <a:rPr lang="en-GB" sz="2600" b="1" dirty="0"/>
              <a:t> </a:t>
            </a:r>
            <a:r>
              <a:rPr lang="en-GB" sz="2600" dirty="0"/>
              <a:t>installer is provided, run it and follow the prompts.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2600" b="1" dirty="0"/>
              <a:t>First launch</a:t>
            </a:r>
            <a:endParaRPr lang="en-GB" sz="2600" dirty="0"/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GB" sz="2600" dirty="0"/>
              <a:t>Start BlueJ from </a:t>
            </a:r>
            <a:r>
              <a:rPr lang="en-GB" sz="2600" b="1" dirty="0"/>
              <a:t>Applications</a:t>
            </a:r>
            <a:r>
              <a:rPr lang="en-GB" sz="2600" dirty="0"/>
              <a:t>.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GB" sz="2600" dirty="0"/>
              <a:t>If macOS prevents it from opening, </a:t>
            </a:r>
            <a:r>
              <a:rPr lang="en-GB" sz="2600" b="1" dirty="0"/>
              <a:t>Control-click → Open → Open</a:t>
            </a:r>
            <a:r>
              <a:rPr lang="en-GB" sz="2600" dirty="0"/>
              <a:t> to approve it.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2600" b="1" dirty="0"/>
              <a:t>Try your first program</a:t>
            </a:r>
            <a:endParaRPr lang="en-GB" sz="2600" dirty="0"/>
          </a:p>
          <a:p>
            <a:pPr marL="684000" lvl="0">
              <a:lnSpc>
                <a:spcPct val="110000"/>
              </a:lnSpc>
              <a:spcBef>
                <a:spcPts val="0"/>
              </a:spcBef>
            </a:pPr>
            <a:r>
              <a:rPr lang="en-GB" sz="2600" dirty="0">
                <a:latin typeface="+mn-lt"/>
              </a:rPr>
              <a:t>Follow the steps in </a:t>
            </a:r>
            <a:r>
              <a:rPr lang="en-GB" sz="2600" b="1" dirty="0">
                <a:latin typeface="+mn-lt"/>
              </a:rPr>
              <a:t>“</a:t>
            </a:r>
            <a:r>
              <a:rPr lang="en-GB" sz="2600" b="1" dirty="0">
                <a:latin typeface="+mn-lt"/>
                <a:hlinkClick r:id="rId4" action="ppaction://hlinksldjump"/>
              </a:rPr>
              <a:t>Try Your First Program in BlueJ</a:t>
            </a:r>
            <a:r>
              <a:rPr lang="en-GB" sz="2600" b="1" dirty="0">
                <a:latin typeface="+mn-lt"/>
              </a:rPr>
              <a:t>”</a:t>
            </a:r>
            <a:r>
              <a:rPr lang="en-GB" sz="2600" dirty="0">
                <a:latin typeface="+mn-lt"/>
              </a:rPr>
              <a:t>.</a:t>
            </a:r>
          </a:p>
          <a:p>
            <a:pPr marL="684000" lvl="0">
              <a:lnSpc>
                <a:spcPct val="110000"/>
              </a:lnSpc>
              <a:spcBef>
                <a:spcPts val="0"/>
              </a:spcBef>
            </a:pPr>
            <a:r>
              <a:rPr lang="en-GB" sz="2600" dirty="0">
                <a:latin typeface="+mn-lt"/>
              </a:rPr>
              <a:t>The screens may look slightly different from Windows, but the basic workflow is the same.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2600" b="1" dirty="0"/>
              <a:t>Note:</a:t>
            </a:r>
            <a:r>
              <a:rPr lang="en-GB" sz="2600" dirty="0"/>
              <a:t> Installation steps may vary slightly between BlueJ and macOS versions. The overall process is similar.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69B9BA-2B8E-E441-40A3-7D577CB2D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4878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0A0C6-FBEE-5520-DBD5-5872590C2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410" y="133311"/>
            <a:ext cx="10724388" cy="781991"/>
          </a:xfrm>
        </p:spPr>
        <p:txBody>
          <a:bodyPr>
            <a:normAutofit/>
          </a:bodyPr>
          <a:lstStyle/>
          <a:p>
            <a:r>
              <a:rPr lang="en-GB" sz="4400" dirty="0"/>
              <a:t>Other IDE Users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504320-FEF0-3AE5-FCDE-03F9BD9A50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812" y="888037"/>
            <a:ext cx="11175303" cy="58334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dirty="0"/>
              <a:t>If you prefer to use </a:t>
            </a:r>
            <a:r>
              <a:rPr lang="en-GB" sz="2000" b="1" dirty="0"/>
              <a:t>IntelliJ IDEA, Eclipse or VS Code</a:t>
            </a:r>
            <a:r>
              <a:rPr lang="en-GB" sz="2000" dirty="0"/>
              <a:t>, the overall Java programming workflow is the same, but the project setup is different.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/>
              <a:t>JDK</a:t>
            </a:r>
            <a:endParaRPr lang="en-GB" sz="2000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sz="2000" dirty="0"/>
              <a:t>These IDEs may require you to install or select a JDK when setting up a project.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sz="2000" dirty="0"/>
              <a:t>If you need to install a JDK, see “</a:t>
            </a:r>
            <a:r>
              <a:rPr lang="en-GB" sz="2000" dirty="0">
                <a:hlinkClick r:id="rId3" action="ppaction://hlinksldjump"/>
              </a:rPr>
              <a:t>Installing a JDK - If Require</a:t>
            </a:r>
            <a:r>
              <a:rPr lang="en-GB" sz="2000" dirty="0"/>
              <a:t>d” for guidance.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/>
              <a:t>IntelliJ IDEA</a:t>
            </a:r>
            <a:endParaRPr lang="en-GB" sz="2000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sz="2000" b="1" dirty="0"/>
              <a:t>New Project → Java</a:t>
            </a:r>
            <a:r>
              <a:rPr lang="en-GB" sz="2000" dirty="0"/>
              <a:t> →  select a JDK.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sz="2000" dirty="0"/>
              <a:t>If no JDK is listed, use </a:t>
            </a:r>
            <a:r>
              <a:rPr lang="en-GB" sz="2000" b="1" dirty="0"/>
              <a:t>Download JDK</a:t>
            </a:r>
            <a:r>
              <a:rPr lang="en-GB" sz="2000" dirty="0"/>
              <a:t> or </a:t>
            </a:r>
            <a:r>
              <a:rPr lang="en-GB" sz="2000" b="1" dirty="0"/>
              <a:t>Add JDK</a:t>
            </a:r>
            <a:r>
              <a:rPr lang="en-GB" sz="2000" dirty="0"/>
              <a:t> and select your installed JDK.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/>
              <a:t>Eclipse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sz="2000" b="1" dirty="0"/>
              <a:t>Window → Preferences → Java → Installed JREs → Add… (Standard VM)</a:t>
            </a:r>
            <a:r>
              <a:rPr lang="en-GB" sz="2000" dirty="0"/>
              <a:t>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sz="2000" dirty="0"/>
              <a:t>Select your JDK installation.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/>
              <a:t>VS Code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sz="2000" dirty="0"/>
              <a:t>Install the </a:t>
            </a:r>
            <a:r>
              <a:rPr lang="en-GB" sz="2000" b="1" dirty="0"/>
              <a:t>Extension Pack for Java</a:t>
            </a:r>
            <a:r>
              <a:rPr lang="en-GB" sz="2000" dirty="0"/>
              <a:t>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sz="2000" dirty="0"/>
              <a:t>When prompted, </a:t>
            </a:r>
            <a:r>
              <a:rPr lang="en-GB" sz="2000" b="1" dirty="0"/>
              <a:t>install or select a JDK</a:t>
            </a:r>
            <a:r>
              <a:rPr lang="en-GB" sz="2000" dirty="0"/>
              <a:t> (or set JAVA_HOME to your JDK).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b="1" dirty="0"/>
              <a:t>Using provided material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sz="2000" dirty="0"/>
              <a:t>Open the provided projects, then </a:t>
            </a:r>
            <a:r>
              <a:rPr lang="en-GB" sz="2000" b="1" dirty="0"/>
              <a:t>copy the code </a:t>
            </a:r>
            <a:r>
              <a:rPr lang="en-GB" sz="2000" dirty="0"/>
              <a:t>into your IDE project.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sz="2000" b="1" dirty="0"/>
              <a:t>The Java code is identical across IDEs;</a:t>
            </a:r>
            <a:r>
              <a:rPr lang="en-GB" sz="2000" dirty="0"/>
              <a:t> the project setup and user interface may differ.</a:t>
            </a:r>
          </a:p>
          <a:p>
            <a:pPr marL="230400" lvl="1">
              <a:lnSpc>
                <a:spcPct val="100000"/>
              </a:lnSpc>
              <a:spcBef>
                <a:spcPts val="0"/>
              </a:spcBef>
            </a:pPr>
            <a:r>
              <a:rPr lang="en-GB" sz="2000" b="1" dirty="0"/>
              <a:t>Note:</a:t>
            </a:r>
            <a:r>
              <a:rPr lang="en-GB" sz="2000" dirty="0"/>
              <a:t> Menu names and setup steps may vary slightly between IDE versions. The main workflow remains the same.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34F1A9-99BA-ACC8-CD7B-D332EA041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33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24123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5A9D5-AA59-E40E-F89F-1E21D7D92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A78075-DC87-A0BE-C2BE-AD213DC537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GB" dirty="0"/>
              <a:t>You now have the background and practical guidance to begin programming in Java.</a:t>
            </a:r>
          </a:p>
          <a:p>
            <a:pPr marL="684000" lvl="0">
              <a:lnSpc>
                <a:spcPct val="110000"/>
              </a:lnSpc>
            </a:pPr>
            <a:r>
              <a:rPr lang="en-GB" dirty="0">
                <a:latin typeface="+mn-lt"/>
              </a:rPr>
              <a:t>You have explored basic programming concepts and how source code is compiled.</a:t>
            </a:r>
          </a:p>
          <a:p>
            <a:pPr marL="684000" lvl="0">
              <a:lnSpc>
                <a:spcPct val="110000"/>
              </a:lnSpc>
            </a:pPr>
            <a:r>
              <a:rPr lang="en-GB" dirty="0">
                <a:latin typeface="+mn-lt"/>
              </a:rPr>
              <a:t>You have learned a little more about Java, including the JDK, JRE, JVM and IDEs.</a:t>
            </a:r>
          </a:p>
          <a:p>
            <a:pPr marL="684000" lvl="0">
              <a:lnSpc>
                <a:spcPct val="110000"/>
              </a:lnSpc>
            </a:pPr>
            <a:r>
              <a:rPr lang="en-GB" dirty="0">
                <a:latin typeface="+mn-lt"/>
              </a:rPr>
              <a:t>You have guidance for preparing your PC, installing BlueJ and running your first program.</a:t>
            </a:r>
          </a:p>
          <a:p>
            <a:pPr>
              <a:lnSpc>
                <a:spcPct val="110000"/>
              </a:lnSpc>
            </a:pPr>
            <a:r>
              <a:rPr lang="en-GB" dirty="0"/>
              <a:t>When you are ready, continue with the practical work in the main module materials and labs.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4A18FF-7B7D-A8FF-97F1-A9E745180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241671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1073</TotalTime>
  <Words>2818</Words>
  <Application>Microsoft Office PowerPoint</Application>
  <PresentationFormat>Widescreen</PresentationFormat>
  <Paragraphs>385</Paragraphs>
  <Slides>34</Slides>
  <Notes>34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Aptos</vt:lpstr>
      <vt:lpstr>Arial</vt:lpstr>
      <vt:lpstr>Calibri</vt:lpstr>
      <vt:lpstr>Calibri Light</vt:lpstr>
      <vt:lpstr>Comic Sans MS</vt:lpstr>
      <vt:lpstr>Courier New</vt:lpstr>
      <vt:lpstr>1_Office Theme</vt:lpstr>
      <vt:lpstr>Bitmap Image</vt:lpstr>
      <vt:lpstr>CI401 Introduction to programming    Programming and Java: Additional Background and Getting Started</vt:lpstr>
      <vt:lpstr>What This Set Covers</vt:lpstr>
      <vt:lpstr>Programming Basics</vt:lpstr>
      <vt:lpstr>What is a Program?</vt:lpstr>
      <vt:lpstr>Programming Languages</vt:lpstr>
      <vt:lpstr>Three Levels of Programming Languages</vt:lpstr>
      <vt:lpstr>Low Level Languages</vt:lpstr>
      <vt:lpstr>Middle Level Languages</vt:lpstr>
      <vt:lpstr>High Level Languages</vt:lpstr>
      <vt:lpstr>Complier</vt:lpstr>
      <vt:lpstr>IDE</vt:lpstr>
      <vt:lpstr>Java: A Little More to Know</vt:lpstr>
      <vt:lpstr>Getting to Know Java</vt:lpstr>
      <vt:lpstr>Three Editions of Java </vt:lpstr>
      <vt:lpstr>Java Architecture</vt:lpstr>
      <vt:lpstr>Don’t Worry About the Architecture</vt:lpstr>
      <vt:lpstr>Getting Ready for Java Programming</vt:lpstr>
      <vt:lpstr>JDK: Getting Started with Java</vt:lpstr>
      <vt:lpstr>How JDK and IDE Work Together</vt:lpstr>
      <vt:lpstr>Preparing Your PC for Java Programming</vt:lpstr>
      <vt:lpstr>Installing a JDK - If Required</vt:lpstr>
      <vt:lpstr>Overview - Install BlueJ</vt:lpstr>
      <vt:lpstr>Download BlueJ</vt:lpstr>
      <vt:lpstr>Run the Installer</vt:lpstr>
      <vt:lpstr>Follow the Setup Wizard</vt:lpstr>
      <vt:lpstr>Install → Finish</vt:lpstr>
      <vt:lpstr>Finish</vt:lpstr>
      <vt:lpstr>Launch BlueJ</vt:lpstr>
      <vt:lpstr>Try Your First Program in BlueJ</vt:lpstr>
      <vt:lpstr>Working with Java projects in BlueJ</vt:lpstr>
      <vt:lpstr>Notes for Other OS and IDE Users</vt:lpstr>
      <vt:lpstr>Using BlueJ on macOS</vt:lpstr>
      <vt:lpstr>Other IDE Users 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Shine Shan</dc:creator>
  <cp:lastModifiedBy>Shine Shan</cp:lastModifiedBy>
  <cp:revision>1</cp:revision>
  <dcterms:created xsi:type="dcterms:W3CDTF">2025-08-29T10:07:12Z</dcterms:created>
  <dcterms:modified xsi:type="dcterms:W3CDTF">2026-09-19T16:00:30Z</dcterms:modified>
</cp:coreProperties>
</file>