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993" r:id="rId2"/>
    <p:sldId id="1064" r:id="rId3"/>
    <p:sldId id="1055" r:id="rId4"/>
    <p:sldId id="283" r:id="rId5"/>
    <p:sldId id="1031" r:id="rId6"/>
    <p:sldId id="1032" r:id="rId7"/>
    <p:sldId id="1059" r:id="rId8"/>
    <p:sldId id="289" r:id="rId9"/>
    <p:sldId id="351" r:id="rId10"/>
    <p:sldId id="1020" r:id="rId11"/>
    <p:sldId id="1021" r:id="rId12"/>
    <p:sldId id="1024" r:id="rId13"/>
    <p:sldId id="1035" r:id="rId14"/>
    <p:sldId id="1036" r:id="rId15"/>
    <p:sldId id="1037" r:id="rId16"/>
    <p:sldId id="1038" r:id="rId17"/>
    <p:sldId id="1061" r:id="rId18"/>
    <p:sldId id="1058" r:id="rId19"/>
    <p:sldId id="1062" r:id="rId20"/>
    <p:sldId id="1041" r:id="rId21"/>
    <p:sldId id="1063" r:id="rId22"/>
    <p:sldId id="1050" r:id="rId23"/>
    <p:sldId id="998" r:id="rId24"/>
    <p:sldId id="1049" r:id="rId25"/>
    <p:sldId id="1046" r:id="rId26"/>
    <p:sldId id="1047" r:id="rId27"/>
    <p:sldId id="1048" r:id="rId28"/>
    <p:sldId id="1066" r:id="rId29"/>
    <p:sldId id="105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E8001C-DC02-4175-A756-34398D288A7A}" v="181" dt="2026-09-19T10:21:36.2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53" autoAdjust="0"/>
    <p:restoredTop sz="71445" autoAdjust="0"/>
  </p:normalViewPr>
  <p:slideViewPr>
    <p:cSldViewPr snapToGrid="0">
      <p:cViewPr varScale="1">
        <p:scale>
          <a:sx n="81" d="100"/>
          <a:sy n="81" d="100"/>
        </p:scale>
        <p:origin x="1338" y="7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ne Shan" userId="b7c6eb4e-f16b-4f98-8979-51a2899ee8f3" providerId="ADAL" clId="{6B7690B4-DFEE-4D5C-BE5F-B31E7E7FCBDC}"/>
    <pc:docChg chg="undo redo custSel addSld delSld modSld">
      <pc:chgData name="Shine Shan" userId="b7c6eb4e-f16b-4f98-8979-51a2899ee8f3" providerId="ADAL" clId="{6B7690B4-DFEE-4D5C-BE5F-B31E7E7FCBDC}" dt="2026-09-19T10:30:16.854" v="2511" actId="20577"/>
      <pc:docMkLst>
        <pc:docMk/>
      </pc:docMkLst>
      <pc:sldChg chg="addSp delSp modSp mod modNotesTx">
        <pc:chgData name="Shine Shan" userId="b7c6eb4e-f16b-4f98-8979-51a2899ee8f3" providerId="ADAL" clId="{6B7690B4-DFEE-4D5C-BE5F-B31E7E7FCBDC}" dt="2026-09-19T09:33:17.482" v="2301" actId="20577"/>
        <pc:sldMkLst>
          <pc:docMk/>
          <pc:sldMk cId="1570450157" sldId="283"/>
        </pc:sldMkLst>
        <pc:spChg chg="mod">
          <ac:chgData name="Shine Shan" userId="b7c6eb4e-f16b-4f98-8979-51a2899ee8f3" providerId="ADAL" clId="{6B7690B4-DFEE-4D5C-BE5F-B31E7E7FCBDC}" dt="2026-09-17T18:50:54.075" v="1361" actId="1076"/>
          <ac:spMkLst>
            <pc:docMk/>
            <pc:sldMk cId="1570450157" sldId="283"/>
            <ac:spMk id="2" creationId="{CD6F0AFD-6AC0-45A0-8052-648B3FDC5F77}"/>
          </ac:spMkLst>
        </pc:spChg>
        <pc:spChg chg="mod">
          <ac:chgData name="Shine Shan" userId="b7c6eb4e-f16b-4f98-8979-51a2899ee8f3" providerId="ADAL" clId="{6B7690B4-DFEE-4D5C-BE5F-B31E7E7FCBDC}" dt="2026-09-19T09:33:17.482" v="2301" actId="20577"/>
          <ac:spMkLst>
            <pc:docMk/>
            <pc:sldMk cId="1570450157" sldId="283"/>
            <ac:spMk id="3" creationId="{336D8EDF-6A09-41F2-9798-FE231B4F66CF}"/>
          </ac:spMkLst>
        </pc:spChg>
        <pc:spChg chg="add mod">
          <ac:chgData name="Shine Shan" userId="b7c6eb4e-f16b-4f98-8979-51a2899ee8f3" providerId="ADAL" clId="{6B7690B4-DFEE-4D5C-BE5F-B31E7E7FCBDC}" dt="2026-09-17T19:05:17.171" v="1454" actId="14100"/>
          <ac:spMkLst>
            <pc:docMk/>
            <pc:sldMk cId="1570450157" sldId="283"/>
            <ac:spMk id="4" creationId="{03FEFE6C-87ED-C3C9-8ED0-D30CE489995A}"/>
          </ac:spMkLst>
        </pc:spChg>
        <pc:picChg chg="mod">
          <ac:chgData name="Shine Shan" userId="b7c6eb4e-f16b-4f98-8979-51a2899ee8f3" providerId="ADAL" clId="{6B7690B4-DFEE-4D5C-BE5F-B31E7E7FCBDC}" dt="2026-09-17T19:05:21.443" v="1455" actId="1076"/>
          <ac:picMkLst>
            <pc:docMk/>
            <pc:sldMk cId="1570450157" sldId="283"/>
            <ac:picMk id="5" creationId="{4060BF9A-6686-1D04-7E42-B75BE7C610A1}"/>
          </ac:picMkLst>
        </pc:picChg>
        <pc:picChg chg="add mod">
          <ac:chgData name="Shine Shan" userId="b7c6eb4e-f16b-4f98-8979-51a2899ee8f3" providerId="ADAL" clId="{6B7690B4-DFEE-4D5C-BE5F-B31E7E7FCBDC}" dt="2026-09-17T19:05:25.963" v="1456" actId="1076"/>
          <ac:picMkLst>
            <pc:docMk/>
            <pc:sldMk cId="1570450157" sldId="283"/>
            <ac:picMk id="13" creationId="{8EE7A1E5-1A1B-278C-27CC-A578C17C78A4}"/>
          </ac:picMkLst>
        </pc:picChg>
        <pc:cxnChg chg="add mod">
          <ac:chgData name="Shine Shan" userId="b7c6eb4e-f16b-4f98-8979-51a2899ee8f3" providerId="ADAL" clId="{6B7690B4-DFEE-4D5C-BE5F-B31E7E7FCBDC}" dt="2026-09-17T19:05:09.651" v="1453" actId="14100"/>
          <ac:cxnSpMkLst>
            <pc:docMk/>
            <pc:sldMk cId="1570450157" sldId="283"/>
            <ac:cxnSpMk id="9" creationId="{F5E89AD2-CA5D-2615-4A74-0633FD988852}"/>
          </ac:cxnSpMkLst>
        </pc:cxnChg>
        <pc:cxnChg chg="add mod">
          <ac:chgData name="Shine Shan" userId="b7c6eb4e-f16b-4f98-8979-51a2899ee8f3" providerId="ADAL" clId="{6B7690B4-DFEE-4D5C-BE5F-B31E7E7FCBDC}" dt="2026-09-17T19:05:44.779" v="1461" actId="14100"/>
          <ac:cxnSpMkLst>
            <pc:docMk/>
            <pc:sldMk cId="1570450157" sldId="283"/>
            <ac:cxnSpMk id="20" creationId="{727D4B33-1F94-47AF-4AAA-EB104E94A548}"/>
          </ac:cxnSpMkLst>
        </pc:cxnChg>
      </pc:sldChg>
      <pc:sldChg chg="addSp delSp modSp mod">
        <pc:chgData name="Shine Shan" userId="b7c6eb4e-f16b-4f98-8979-51a2899ee8f3" providerId="ADAL" clId="{6B7690B4-DFEE-4D5C-BE5F-B31E7E7FCBDC}" dt="2026-09-17T19:12:48.500" v="1528" actId="20577"/>
        <pc:sldMkLst>
          <pc:docMk/>
          <pc:sldMk cId="4097126839" sldId="289"/>
        </pc:sldMkLst>
        <pc:spChg chg="mod">
          <ac:chgData name="Shine Shan" userId="b7c6eb4e-f16b-4f98-8979-51a2899ee8f3" providerId="ADAL" clId="{6B7690B4-DFEE-4D5C-BE5F-B31E7E7FCBDC}" dt="2026-09-17T19:08:31.918" v="1484" actId="20577"/>
          <ac:spMkLst>
            <pc:docMk/>
            <pc:sldMk cId="4097126839" sldId="289"/>
            <ac:spMk id="2" creationId="{AFED38A7-EE7E-4E2A-8C3B-0D88EB775E91}"/>
          </ac:spMkLst>
        </pc:spChg>
        <pc:spChg chg="mod">
          <ac:chgData name="Shine Shan" userId="b7c6eb4e-f16b-4f98-8979-51a2899ee8f3" providerId="ADAL" clId="{6B7690B4-DFEE-4D5C-BE5F-B31E7E7FCBDC}" dt="2026-09-17T19:12:48.500" v="1528" actId="20577"/>
          <ac:spMkLst>
            <pc:docMk/>
            <pc:sldMk cId="4097126839" sldId="289"/>
            <ac:spMk id="3" creationId="{4FFABEE0-6A9F-4124-AE4E-0CB155A0CEEE}"/>
          </ac:spMkLst>
        </pc:spChg>
        <pc:picChg chg="add mod">
          <ac:chgData name="Shine Shan" userId="b7c6eb4e-f16b-4f98-8979-51a2899ee8f3" providerId="ADAL" clId="{6B7690B4-DFEE-4D5C-BE5F-B31E7E7FCBDC}" dt="2026-09-17T11:36:22.911" v="264" actId="1076"/>
          <ac:picMkLst>
            <pc:docMk/>
            <pc:sldMk cId="4097126839" sldId="289"/>
            <ac:picMk id="12" creationId="{FDA2C0AE-C67A-A2A7-FC0F-27C20CBFC3AE}"/>
          </ac:picMkLst>
        </pc:picChg>
        <pc:picChg chg="add mod modCrop">
          <ac:chgData name="Shine Shan" userId="b7c6eb4e-f16b-4f98-8979-51a2899ee8f3" providerId="ADAL" clId="{6B7690B4-DFEE-4D5C-BE5F-B31E7E7FCBDC}" dt="2026-09-17T11:36:17.870" v="263" actId="1076"/>
          <ac:picMkLst>
            <pc:docMk/>
            <pc:sldMk cId="4097126839" sldId="289"/>
            <ac:picMk id="14" creationId="{8AD0902C-C78E-95F1-886A-C606D1CA614C}"/>
          </ac:picMkLst>
        </pc:picChg>
        <pc:cxnChg chg="add mod">
          <ac:chgData name="Shine Shan" userId="b7c6eb4e-f16b-4f98-8979-51a2899ee8f3" providerId="ADAL" clId="{6B7690B4-DFEE-4D5C-BE5F-B31E7E7FCBDC}" dt="2026-09-17T19:09:43.491" v="1492" actId="1076"/>
          <ac:cxnSpMkLst>
            <pc:docMk/>
            <pc:sldMk cId="4097126839" sldId="289"/>
            <ac:cxnSpMk id="4" creationId="{8C9CD717-96F0-612E-07F8-1337CAF82B84}"/>
          </ac:cxnSpMkLst>
        </pc:cxnChg>
        <pc:cxnChg chg="add mod">
          <ac:chgData name="Shine Shan" userId="b7c6eb4e-f16b-4f98-8979-51a2899ee8f3" providerId="ADAL" clId="{6B7690B4-DFEE-4D5C-BE5F-B31E7E7FCBDC}" dt="2026-09-17T19:09:53.284" v="1494" actId="1076"/>
          <ac:cxnSpMkLst>
            <pc:docMk/>
            <pc:sldMk cId="4097126839" sldId="289"/>
            <ac:cxnSpMk id="6" creationId="{19F1982B-48F6-02B2-950B-9394B91D85E9}"/>
          </ac:cxnSpMkLst>
        </pc:cxnChg>
      </pc:sldChg>
      <pc:sldChg chg="modSp mod modNotesTx">
        <pc:chgData name="Shine Shan" userId="b7c6eb4e-f16b-4f98-8979-51a2899ee8f3" providerId="ADAL" clId="{6B7690B4-DFEE-4D5C-BE5F-B31E7E7FCBDC}" dt="2026-09-17T19:23:12.055" v="1548" actId="20577"/>
        <pc:sldMkLst>
          <pc:docMk/>
          <pc:sldMk cId="1264531446" sldId="351"/>
        </pc:sldMkLst>
        <pc:spChg chg="mod">
          <ac:chgData name="Shine Shan" userId="b7c6eb4e-f16b-4f98-8979-51a2899ee8f3" providerId="ADAL" clId="{6B7690B4-DFEE-4D5C-BE5F-B31E7E7FCBDC}" dt="2026-09-17T19:23:06.563" v="1547" actId="14100"/>
          <ac:spMkLst>
            <pc:docMk/>
            <pc:sldMk cId="1264531446" sldId="351"/>
            <ac:spMk id="3" creationId="{4FFABEE0-6A9F-4124-AE4E-0CB155A0CEEE}"/>
          </ac:spMkLst>
        </pc:spChg>
      </pc:sldChg>
      <pc:sldChg chg="modSp add del mod">
        <pc:chgData name="Shine Shan" userId="b7c6eb4e-f16b-4f98-8979-51a2899ee8f3" providerId="ADAL" clId="{6B7690B4-DFEE-4D5C-BE5F-B31E7E7FCBDC}" dt="2026-09-18T18:25:19.161" v="2024" actId="47"/>
        <pc:sldMkLst>
          <pc:docMk/>
          <pc:sldMk cId="3912788681" sldId="352"/>
        </pc:sldMkLst>
        <pc:spChg chg="mod">
          <ac:chgData name="Shine Shan" userId="b7c6eb4e-f16b-4f98-8979-51a2899ee8f3" providerId="ADAL" clId="{6B7690B4-DFEE-4D5C-BE5F-B31E7E7FCBDC}" dt="2026-09-18T18:24:53.679" v="2018" actId="20577"/>
          <ac:spMkLst>
            <pc:docMk/>
            <pc:sldMk cId="3912788681" sldId="352"/>
            <ac:spMk id="5" creationId="{2BE8EBEE-7BDE-43BD-B844-E6D89850EDD5}"/>
          </ac:spMkLst>
        </pc:spChg>
        <pc:spChg chg="mod">
          <ac:chgData name="Shine Shan" userId="b7c6eb4e-f16b-4f98-8979-51a2899ee8f3" providerId="ADAL" clId="{6B7690B4-DFEE-4D5C-BE5F-B31E7E7FCBDC}" dt="2026-09-18T18:25:06.441" v="2020" actId="255"/>
          <ac:spMkLst>
            <pc:docMk/>
            <pc:sldMk cId="3912788681" sldId="352"/>
            <ac:spMk id="6" creationId="{36476D4B-1031-427A-8F72-FE3B2BE77BD9}"/>
          </ac:spMkLst>
        </pc:spChg>
      </pc:sldChg>
      <pc:sldChg chg="modSp del mod">
        <pc:chgData name="Shine Shan" userId="b7c6eb4e-f16b-4f98-8979-51a2899ee8f3" providerId="ADAL" clId="{6B7690B4-DFEE-4D5C-BE5F-B31E7E7FCBDC}" dt="2026-09-18T18:24:19.698" v="2012" actId="47"/>
        <pc:sldMkLst>
          <pc:docMk/>
          <pc:sldMk cId="592976021" sldId="353"/>
        </pc:sldMkLst>
      </pc:sldChg>
      <pc:sldChg chg="modSp mod modNotesTx">
        <pc:chgData name="Shine Shan" userId="b7c6eb4e-f16b-4f98-8979-51a2899ee8f3" providerId="ADAL" clId="{6B7690B4-DFEE-4D5C-BE5F-B31E7E7FCBDC}" dt="2026-09-19T10:30:16.854" v="2511" actId="20577"/>
        <pc:sldMkLst>
          <pc:docMk/>
          <pc:sldMk cId="1190162136" sldId="993"/>
        </pc:sldMkLst>
        <pc:spChg chg="mod">
          <ac:chgData name="Shine Shan" userId="b7c6eb4e-f16b-4f98-8979-51a2899ee8f3" providerId="ADAL" clId="{6B7690B4-DFEE-4D5C-BE5F-B31E7E7FCBDC}" dt="2026-09-19T10:30:16.854" v="2511" actId="20577"/>
          <ac:spMkLst>
            <pc:docMk/>
            <pc:sldMk cId="1190162136" sldId="993"/>
            <ac:spMk id="2" creationId="{00000000-0000-0000-0000-000000000000}"/>
          </ac:spMkLst>
        </pc:spChg>
      </pc:sldChg>
      <pc:sldChg chg="addSp delSp modSp mod modNotesTx">
        <pc:chgData name="Shine Shan" userId="b7c6eb4e-f16b-4f98-8979-51a2899ee8f3" providerId="ADAL" clId="{6B7690B4-DFEE-4D5C-BE5F-B31E7E7FCBDC}" dt="2026-09-19T10:02:53.710" v="2401" actId="14100"/>
        <pc:sldMkLst>
          <pc:docMk/>
          <pc:sldMk cId="1320812050" sldId="998"/>
        </pc:sldMkLst>
        <pc:spChg chg="del mod">
          <ac:chgData name="Shine Shan" userId="b7c6eb4e-f16b-4f98-8979-51a2899ee8f3" providerId="ADAL" clId="{6B7690B4-DFEE-4D5C-BE5F-B31E7E7FCBDC}" dt="2026-09-19T10:01:58.463" v="2390" actId="478"/>
          <ac:spMkLst>
            <pc:docMk/>
            <pc:sldMk cId="1320812050" sldId="998"/>
            <ac:spMk id="6" creationId="{8EDC255E-9C30-4051-AA00-4F5C39FE9939}"/>
          </ac:spMkLst>
        </pc:spChg>
        <pc:spChg chg="mod">
          <ac:chgData name="Shine Shan" userId="b7c6eb4e-f16b-4f98-8979-51a2899ee8f3" providerId="ADAL" clId="{6B7690B4-DFEE-4D5C-BE5F-B31E7E7FCBDC}" dt="2026-09-17T16:09:18.491" v="1086" actId="20577"/>
          <ac:spMkLst>
            <pc:docMk/>
            <pc:sldMk cId="1320812050" sldId="998"/>
            <ac:spMk id="11" creationId="{E9065DA8-2D1E-4A68-90AB-669B0333A828}"/>
          </ac:spMkLst>
        </pc:spChg>
        <pc:picChg chg="add del mod">
          <ac:chgData name="Shine Shan" userId="b7c6eb4e-f16b-4f98-8979-51a2899ee8f3" providerId="ADAL" clId="{6B7690B4-DFEE-4D5C-BE5F-B31E7E7FCBDC}" dt="2026-09-19T10:00:47.664" v="2375" actId="478"/>
          <ac:picMkLst>
            <pc:docMk/>
            <pc:sldMk cId="1320812050" sldId="998"/>
            <ac:picMk id="5" creationId="{AAC30AFF-0C9E-7A22-3D83-13C4B42241E1}"/>
          </ac:picMkLst>
        </pc:picChg>
        <pc:picChg chg="mod">
          <ac:chgData name="Shine Shan" userId="b7c6eb4e-f16b-4f98-8979-51a2899ee8f3" providerId="ADAL" clId="{6B7690B4-DFEE-4D5C-BE5F-B31E7E7FCBDC}" dt="2026-09-19T10:00:58.447" v="2377" actId="14100"/>
          <ac:picMkLst>
            <pc:docMk/>
            <pc:sldMk cId="1320812050" sldId="998"/>
            <ac:picMk id="9" creationId="{C946BFA3-FA61-387C-F25B-C479245A06E3}"/>
          </ac:picMkLst>
        </pc:picChg>
        <pc:cxnChg chg="mod">
          <ac:chgData name="Shine Shan" userId="b7c6eb4e-f16b-4f98-8979-51a2899ee8f3" providerId="ADAL" clId="{6B7690B4-DFEE-4D5C-BE5F-B31E7E7FCBDC}" dt="2026-09-19T10:01:48.166" v="2388" actId="14100"/>
          <ac:cxnSpMkLst>
            <pc:docMk/>
            <pc:sldMk cId="1320812050" sldId="998"/>
            <ac:cxnSpMk id="2" creationId="{420B7875-6835-FE52-F48D-9E6836CB77D5}"/>
          </ac:cxnSpMkLst>
        </pc:cxnChg>
        <pc:cxnChg chg="mod">
          <ac:chgData name="Shine Shan" userId="b7c6eb4e-f16b-4f98-8979-51a2899ee8f3" providerId="ADAL" clId="{6B7690B4-DFEE-4D5C-BE5F-B31E7E7FCBDC}" dt="2026-09-19T10:01:49.855" v="2389" actId="1076"/>
          <ac:cxnSpMkLst>
            <pc:docMk/>
            <pc:sldMk cId="1320812050" sldId="998"/>
            <ac:cxnSpMk id="7" creationId="{9104F866-9247-3139-02DB-B8A3049C22CF}"/>
          </ac:cxnSpMkLst>
        </pc:cxnChg>
        <pc:cxnChg chg="mod">
          <ac:chgData name="Shine Shan" userId="b7c6eb4e-f16b-4f98-8979-51a2899ee8f3" providerId="ADAL" clId="{6B7690B4-DFEE-4D5C-BE5F-B31E7E7FCBDC}" dt="2026-09-19T10:02:38.771" v="2398" actId="692"/>
          <ac:cxnSpMkLst>
            <pc:docMk/>
            <pc:sldMk cId="1320812050" sldId="998"/>
            <ac:cxnSpMk id="12" creationId="{4E182E97-1E07-9B8A-290E-364BFB5C856F}"/>
          </ac:cxnSpMkLst>
        </pc:cxnChg>
        <pc:cxnChg chg="add mod">
          <ac:chgData name="Shine Shan" userId="b7c6eb4e-f16b-4f98-8979-51a2899ee8f3" providerId="ADAL" clId="{6B7690B4-DFEE-4D5C-BE5F-B31E7E7FCBDC}" dt="2026-09-19T10:02:11.863" v="2393" actId="14100"/>
          <ac:cxnSpMkLst>
            <pc:docMk/>
            <pc:sldMk cId="1320812050" sldId="998"/>
            <ac:cxnSpMk id="14" creationId="{C5214482-DF23-CC53-EF97-F818E9773F0F}"/>
          </ac:cxnSpMkLst>
        </pc:cxnChg>
        <pc:cxnChg chg="add mod">
          <ac:chgData name="Shine Shan" userId="b7c6eb4e-f16b-4f98-8979-51a2899ee8f3" providerId="ADAL" clId="{6B7690B4-DFEE-4D5C-BE5F-B31E7E7FCBDC}" dt="2026-09-19T10:02:19.223" v="2395" actId="1076"/>
          <ac:cxnSpMkLst>
            <pc:docMk/>
            <pc:sldMk cId="1320812050" sldId="998"/>
            <ac:cxnSpMk id="16" creationId="{A6232FB2-8B94-6478-EC93-97611D7B8608}"/>
          </ac:cxnSpMkLst>
        </pc:cxnChg>
        <pc:cxnChg chg="add mod">
          <ac:chgData name="Shine Shan" userId="b7c6eb4e-f16b-4f98-8979-51a2899ee8f3" providerId="ADAL" clId="{6B7690B4-DFEE-4D5C-BE5F-B31E7E7FCBDC}" dt="2026-09-19T10:02:53.710" v="2401" actId="14100"/>
          <ac:cxnSpMkLst>
            <pc:docMk/>
            <pc:sldMk cId="1320812050" sldId="998"/>
            <ac:cxnSpMk id="18" creationId="{380C4D0A-C81C-FF90-C5F2-C4F63649C8E6}"/>
          </ac:cxnSpMkLst>
        </pc:cxnChg>
      </pc:sldChg>
      <pc:sldChg chg="modSp del mod modNotesTx">
        <pc:chgData name="Shine Shan" userId="b7c6eb4e-f16b-4f98-8979-51a2899ee8f3" providerId="ADAL" clId="{6B7690B4-DFEE-4D5C-BE5F-B31E7E7FCBDC}" dt="2026-09-19T09:29:06.074" v="2264" actId="47"/>
        <pc:sldMkLst>
          <pc:docMk/>
          <pc:sldMk cId="1819070516" sldId="1015"/>
        </pc:sldMkLst>
        <pc:spChg chg="mod">
          <ac:chgData name="Shine Shan" userId="b7c6eb4e-f16b-4f98-8979-51a2899ee8f3" providerId="ADAL" clId="{6B7690B4-DFEE-4D5C-BE5F-B31E7E7FCBDC}" dt="2026-09-18T18:37:55.745" v="2142" actId="113"/>
          <ac:spMkLst>
            <pc:docMk/>
            <pc:sldMk cId="1819070516" sldId="1015"/>
            <ac:spMk id="3" creationId="{5F577454-44B2-094A-E66C-0B3EF14ADE41}"/>
          </ac:spMkLst>
        </pc:spChg>
      </pc:sldChg>
      <pc:sldChg chg="addSp delSp modSp mod modNotesTx">
        <pc:chgData name="Shine Shan" userId="b7c6eb4e-f16b-4f98-8979-51a2899ee8f3" providerId="ADAL" clId="{6B7690B4-DFEE-4D5C-BE5F-B31E7E7FCBDC}" dt="2026-09-18T16:07:42.132" v="1899" actId="113"/>
        <pc:sldMkLst>
          <pc:docMk/>
          <pc:sldMk cId="1065694129" sldId="1020"/>
        </pc:sldMkLst>
        <pc:spChg chg="mod">
          <ac:chgData name="Shine Shan" userId="b7c6eb4e-f16b-4f98-8979-51a2899ee8f3" providerId="ADAL" clId="{6B7690B4-DFEE-4D5C-BE5F-B31E7E7FCBDC}" dt="2026-09-17T11:12:07.019" v="257" actId="1076"/>
          <ac:spMkLst>
            <pc:docMk/>
            <pc:sldMk cId="1065694129" sldId="1020"/>
            <ac:spMk id="2" creationId="{25746C83-F432-7B04-1C9C-A55BB01A9372}"/>
          </ac:spMkLst>
        </pc:spChg>
        <pc:spChg chg="mod">
          <ac:chgData name="Shine Shan" userId="b7c6eb4e-f16b-4f98-8979-51a2899ee8f3" providerId="ADAL" clId="{6B7690B4-DFEE-4D5C-BE5F-B31E7E7FCBDC}" dt="2026-09-18T16:07:42.132" v="1899" actId="113"/>
          <ac:spMkLst>
            <pc:docMk/>
            <pc:sldMk cId="1065694129" sldId="1020"/>
            <ac:spMk id="3" creationId="{3CE35F6F-3D1E-D9D5-FA95-9EA56E2F5313}"/>
          </ac:spMkLst>
        </pc:spChg>
        <pc:grpChg chg="add mod">
          <ac:chgData name="Shine Shan" userId="b7c6eb4e-f16b-4f98-8979-51a2899ee8f3" providerId="ADAL" clId="{6B7690B4-DFEE-4D5C-BE5F-B31E7E7FCBDC}" dt="2026-09-17T19:24:14.579" v="1563" actId="1076"/>
          <ac:grpSpMkLst>
            <pc:docMk/>
            <pc:sldMk cId="1065694129" sldId="1020"/>
            <ac:grpSpMk id="5" creationId="{64275816-D43C-8B1D-FD30-2AF8195F1A0E}"/>
          </ac:grpSpMkLst>
        </pc:grpChg>
        <pc:picChg chg="mod">
          <ac:chgData name="Shine Shan" userId="b7c6eb4e-f16b-4f98-8979-51a2899ee8f3" providerId="ADAL" clId="{6B7690B4-DFEE-4D5C-BE5F-B31E7E7FCBDC}" dt="2026-09-17T19:27:34.458" v="1593" actId="1076"/>
          <ac:picMkLst>
            <pc:docMk/>
            <pc:sldMk cId="1065694129" sldId="1020"/>
            <ac:picMk id="6" creationId="{7B472FCC-680F-DAC2-5BE2-E18059A0358E}"/>
          </ac:picMkLst>
        </pc:picChg>
        <pc:picChg chg="add mod">
          <ac:chgData name="Shine Shan" userId="b7c6eb4e-f16b-4f98-8979-51a2899ee8f3" providerId="ADAL" clId="{6B7690B4-DFEE-4D5C-BE5F-B31E7E7FCBDC}" dt="2026-09-17T19:23:59.393" v="1562" actId="164"/>
          <ac:picMkLst>
            <pc:docMk/>
            <pc:sldMk cId="1065694129" sldId="1020"/>
            <ac:picMk id="7" creationId="{C19A7B21-9FF8-5744-7A03-0E70E3EE009B}"/>
          </ac:picMkLst>
        </pc:picChg>
        <pc:cxnChg chg="add mod">
          <ac:chgData name="Shine Shan" userId="b7c6eb4e-f16b-4f98-8979-51a2899ee8f3" providerId="ADAL" clId="{6B7690B4-DFEE-4D5C-BE5F-B31E7E7FCBDC}" dt="2026-09-17T19:23:59.393" v="1562" actId="164"/>
          <ac:cxnSpMkLst>
            <pc:docMk/>
            <pc:sldMk cId="1065694129" sldId="1020"/>
            <ac:cxnSpMk id="9" creationId="{0E6B007D-2A17-A0EB-6089-74DC996C587E}"/>
          </ac:cxnSpMkLst>
        </pc:cxnChg>
      </pc:sldChg>
      <pc:sldChg chg="addSp modSp mod modNotesTx">
        <pc:chgData name="Shine Shan" userId="b7c6eb4e-f16b-4f98-8979-51a2899ee8f3" providerId="ADAL" clId="{6B7690B4-DFEE-4D5C-BE5F-B31E7E7FCBDC}" dt="2026-09-18T15:28:15.734" v="1717" actId="20577"/>
        <pc:sldMkLst>
          <pc:docMk/>
          <pc:sldMk cId="2181167518" sldId="1021"/>
        </pc:sldMkLst>
        <pc:spChg chg="mod">
          <ac:chgData name="Shine Shan" userId="b7c6eb4e-f16b-4f98-8979-51a2899ee8f3" providerId="ADAL" clId="{6B7690B4-DFEE-4D5C-BE5F-B31E7E7FCBDC}" dt="2026-09-18T15:28:03.628" v="1715" actId="20577"/>
          <ac:spMkLst>
            <pc:docMk/>
            <pc:sldMk cId="2181167518" sldId="1021"/>
            <ac:spMk id="3" creationId="{6316010E-1B15-7E69-49F8-6E8D2C7229D9}"/>
          </ac:spMkLst>
        </pc:spChg>
        <pc:spChg chg="add mod">
          <ac:chgData name="Shine Shan" userId="b7c6eb4e-f16b-4f98-8979-51a2899ee8f3" providerId="ADAL" clId="{6B7690B4-DFEE-4D5C-BE5F-B31E7E7FCBDC}" dt="2026-09-17T19:31:15.946" v="1623" actId="255"/>
          <ac:spMkLst>
            <pc:docMk/>
            <pc:sldMk cId="2181167518" sldId="1021"/>
            <ac:spMk id="13" creationId="{11CC878E-C572-725F-EC9B-3D07974A67EC}"/>
          </ac:spMkLst>
        </pc:spChg>
        <pc:picChg chg="mod">
          <ac:chgData name="Shine Shan" userId="b7c6eb4e-f16b-4f98-8979-51a2899ee8f3" providerId="ADAL" clId="{6B7690B4-DFEE-4D5C-BE5F-B31E7E7FCBDC}" dt="2026-09-17T19:28:51.747" v="1598" actId="1076"/>
          <ac:picMkLst>
            <pc:docMk/>
            <pc:sldMk cId="2181167518" sldId="1021"/>
            <ac:picMk id="5" creationId="{04A73CB9-D32A-7744-BD89-ADC8C0F72091}"/>
          </ac:picMkLst>
        </pc:picChg>
        <pc:cxnChg chg="mod">
          <ac:chgData name="Shine Shan" userId="b7c6eb4e-f16b-4f98-8979-51a2899ee8f3" providerId="ADAL" clId="{6B7690B4-DFEE-4D5C-BE5F-B31E7E7FCBDC}" dt="2026-09-18T15:28:14.141" v="1716" actId="14100"/>
          <ac:cxnSpMkLst>
            <pc:docMk/>
            <pc:sldMk cId="2181167518" sldId="1021"/>
            <ac:cxnSpMk id="6" creationId="{D41BCAF3-F92D-9DE1-70D4-C175E977F4B3}"/>
          </ac:cxnSpMkLst>
        </pc:cxnChg>
        <pc:cxnChg chg="add mod">
          <ac:chgData name="Shine Shan" userId="b7c6eb4e-f16b-4f98-8979-51a2899ee8f3" providerId="ADAL" clId="{6B7690B4-DFEE-4D5C-BE5F-B31E7E7FCBDC}" dt="2026-09-17T19:29:10.570" v="1602" actId="14100"/>
          <ac:cxnSpMkLst>
            <pc:docMk/>
            <pc:sldMk cId="2181167518" sldId="1021"/>
            <ac:cxnSpMk id="8" creationId="{581DDFFC-2782-E65F-42AC-7C30D38BBD71}"/>
          </ac:cxnSpMkLst>
        </pc:cxnChg>
      </pc:sldChg>
      <pc:sldChg chg="addSp delSp modSp mod">
        <pc:chgData name="Shine Shan" userId="b7c6eb4e-f16b-4f98-8979-51a2899ee8f3" providerId="ADAL" clId="{6B7690B4-DFEE-4D5C-BE5F-B31E7E7FCBDC}" dt="2026-09-18T16:06:38.147" v="1898" actId="20577"/>
        <pc:sldMkLst>
          <pc:docMk/>
          <pc:sldMk cId="2777530431" sldId="1024"/>
        </pc:sldMkLst>
        <pc:spChg chg="mod">
          <ac:chgData name="Shine Shan" userId="b7c6eb4e-f16b-4f98-8979-51a2899ee8f3" providerId="ADAL" clId="{6B7690B4-DFEE-4D5C-BE5F-B31E7E7FCBDC}" dt="2026-09-17T19:32:32.682" v="1633" actId="1076"/>
          <ac:spMkLst>
            <pc:docMk/>
            <pc:sldMk cId="2777530431" sldId="1024"/>
            <ac:spMk id="2" creationId="{7DA137A9-DDE3-90B8-B1FC-0F57ECD25DBD}"/>
          </ac:spMkLst>
        </pc:spChg>
        <pc:spChg chg="mod">
          <ac:chgData name="Shine Shan" userId="b7c6eb4e-f16b-4f98-8979-51a2899ee8f3" providerId="ADAL" clId="{6B7690B4-DFEE-4D5C-BE5F-B31E7E7FCBDC}" dt="2026-09-18T16:06:38.147" v="1898" actId="20577"/>
          <ac:spMkLst>
            <pc:docMk/>
            <pc:sldMk cId="2777530431" sldId="1024"/>
            <ac:spMk id="3" creationId="{A9D74EAB-5C73-FCD0-502B-667BC0800FBF}"/>
          </ac:spMkLst>
        </pc:spChg>
        <pc:spChg chg="mod">
          <ac:chgData name="Shine Shan" userId="b7c6eb4e-f16b-4f98-8979-51a2899ee8f3" providerId="ADAL" clId="{6B7690B4-DFEE-4D5C-BE5F-B31E7E7FCBDC}" dt="2026-09-17T15:55:28.787" v="936" actId="14100"/>
          <ac:spMkLst>
            <pc:docMk/>
            <pc:sldMk cId="2777530431" sldId="1024"/>
            <ac:spMk id="7" creationId="{5941882C-AB32-AD2E-EFE0-B56602C81E3A}"/>
          </ac:spMkLst>
        </pc:spChg>
        <pc:graphicFrameChg chg="add mod modGraphic">
          <ac:chgData name="Shine Shan" userId="b7c6eb4e-f16b-4f98-8979-51a2899ee8f3" providerId="ADAL" clId="{6B7690B4-DFEE-4D5C-BE5F-B31E7E7FCBDC}" dt="2026-09-17T15:55:21.845" v="933" actId="1076"/>
          <ac:graphicFrameMkLst>
            <pc:docMk/>
            <pc:sldMk cId="2777530431" sldId="1024"/>
            <ac:graphicFrameMk id="10" creationId="{4717EB2B-54B0-18F0-26AF-2A979611E7AC}"/>
          </ac:graphicFrameMkLst>
        </pc:graphicFrameChg>
      </pc:sldChg>
      <pc:sldChg chg="addSp delSp modSp mod modNotesTx">
        <pc:chgData name="Shine Shan" userId="b7c6eb4e-f16b-4f98-8979-51a2899ee8f3" providerId="ADAL" clId="{6B7690B4-DFEE-4D5C-BE5F-B31E7E7FCBDC}" dt="2026-09-17T19:07:03.526" v="1472" actId="20577"/>
        <pc:sldMkLst>
          <pc:docMk/>
          <pc:sldMk cId="3765437633" sldId="1031"/>
        </pc:sldMkLst>
        <pc:spChg chg="mod">
          <ac:chgData name="Shine Shan" userId="b7c6eb4e-f16b-4f98-8979-51a2899ee8f3" providerId="ADAL" clId="{6B7690B4-DFEE-4D5C-BE5F-B31E7E7FCBDC}" dt="2026-09-17T18:56:16.523" v="1390" actId="255"/>
          <ac:spMkLst>
            <pc:docMk/>
            <pc:sldMk cId="3765437633" sldId="1031"/>
            <ac:spMk id="2" creationId="{B3ADC93F-A253-D2D6-2D5E-0367D7649565}"/>
          </ac:spMkLst>
        </pc:spChg>
        <pc:spChg chg="mod">
          <ac:chgData name="Shine Shan" userId="b7c6eb4e-f16b-4f98-8979-51a2899ee8f3" providerId="ADAL" clId="{6B7690B4-DFEE-4D5C-BE5F-B31E7E7FCBDC}" dt="2026-09-17T19:07:03.526" v="1472" actId="20577"/>
          <ac:spMkLst>
            <pc:docMk/>
            <pc:sldMk cId="3765437633" sldId="1031"/>
            <ac:spMk id="3" creationId="{D14BC202-CC54-7059-8BD4-8C7FC3F6FFB9}"/>
          </ac:spMkLst>
        </pc:spChg>
      </pc:sldChg>
      <pc:sldChg chg="addSp delSp modSp mod">
        <pc:chgData name="Shine Shan" userId="b7c6eb4e-f16b-4f98-8979-51a2899ee8f3" providerId="ADAL" clId="{6B7690B4-DFEE-4D5C-BE5F-B31E7E7FCBDC}" dt="2026-09-17T15:40:45.468" v="779" actId="1076"/>
        <pc:sldMkLst>
          <pc:docMk/>
          <pc:sldMk cId="2908000789" sldId="1032"/>
        </pc:sldMkLst>
        <pc:spChg chg="mod">
          <ac:chgData name="Shine Shan" userId="b7c6eb4e-f16b-4f98-8979-51a2899ee8f3" providerId="ADAL" clId="{6B7690B4-DFEE-4D5C-BE5F-B31E7E7FCBDC}" dt="2026-09-17T15:40:35.380" v="778" actId="14100"/>
          <ac:spMkLst>
            <pc:docMk/>
            <pc:sldMk cId="2908000789" sldId="1032"/>
            <ac:spMk id="3" creationId="{1E344BF8-8A8D-6726-6BA6-70BFF53E4D3D}"/>
          </ac:spMkLst>
        </pc:spChg>
        <pc:grpChg chg="add mod">
          <ac:chgData name="Shine Shan" userId="b7c6eb4e-f16b-4f98-8979-51a2899ee8f3" providerId="ADAL" clId="{6B7690B4-DFEE-4D5C-BE5F-B31E7E7FCBDC}" dt="2026-09-17T15:40:45.468" v="779" actId="1076"/>
          <ac:grpSpMkLst>
            <pc:docMk/>
            <pc:sldMk cId="2908000789" sldId="1032"/>
            <ac:grpSpMk id="5" creationId="{ECFC2ADA-B583-2E0C-B629-C9F70EBFBE9D}"/>
          </ac:grpSpMkLst>
        </pc:grpChg>
        <pc:picChg chg="mod topLvl modCrop">
          <ac:chgData name="Shine Shan" userId="b7c6eb4e-f16b-4f98-8979-51a2899ee8f3" providerId="ADAL" clId="{6B7690B4-DFEE-4D5C-BE5F-B31E7E7FCBDC}" dt="2026-09-17T10:43:36.985" v="99" actId="164"/>
          <ac:picMkLst>
            <pc:docMk/>
            <pc:sldMk cId="2908000789" sldId="1032"/>
            <ac:picMk id="6" creationId="{B4F854FF-A31E-D5DA-8E93-9D7BB405C59C}"/>
          </ac:picMkLst>
        </pc:picChg>
        <pc:cxnChg chg="mod topLvl">
          <ac:chgData name="Shine Shan" userId="b7c6eb4e-f16b-4f98-8979-51a2899ee8f3" providerId="ADAL" clId="{6B7690B4-DFEE-4D5C-BE5F-B31E7E7FCBDC}" dt="2026-09-17T10:43:36.985" v="99" actId="164"/>
          <ac:cxnSpMkLst>
            <pc:docMk/>
            <pc:sldMk cId="2908000789" sldId="1032"/>
            <ac:cxnSpMk id="7" creationId="{E18DF638-D463-11AF-2497-1886CF79FEE7}"/>
          </ac:cxnSpMkLst>
        </pc:cxnChg>
      </pc:sldChg>
      <pc:sldChg chg="addSp delSp modSp mod">
        <pc:chgData name="Shine Shan" userId="b7c6eb4e-f16b-4f98-8979-51a2899ee8f3" providerId="ADAL" clId="{6B7690B4-DFEE-4D5C-BE5F-B31E7E7FCBDC}" dt="2026-09-17T19:33:42.466" v="1636" actId="20577"/>
        <pc:sldMkLst>
          <pc:docMk/>
          <pc:sldMk cId="535582662" sldId="1035"/>
        </pc:sldMkLst>
        <pc:spChg chg="mod">
          <ac:chgData name="Shine Shan" userId="b7c6eb4e-f16b-4f98-8979-51a2899ee8f3" providerId="ADAL" clId="{6B7690B4-DFEE-4D5C-BE5F-B31E7E7FCBDC}" dt="2026-09-17T19:33:21.259" v="1634" actId="20577"/>
          <ac:spMkLst>
            <pc:docMk/>
            <pc:sldMk cId="535582662" sldId="1035"/>
            <ac:spMk id="2" creationId="{9F261A71-6A45-83BF-B497-CC84925A5E06}"/>
          </ac:spMkLst>
        </pc:spChg>
        <pc:graphicFrameChg chg="modGraphic">
          <ac:chgData name="Shine Shan" userId="b7c6eb4e-f16b-4f98-8979-51a2899ee8f3" providerId="ADAL" clId="{6B7690B4-DFEE-4D5C-BE5F-B31E7E7FCBDC}" dt="2026-09-17T19:33:42.466" v="1636" actId="20577"/>
          <ac:graphicFrameMkLst>
            <pc:docMk/>
            <pc:sldMk cId="535582662" sldId="1035"/>
            <ac:graphicFrameMk id="5" creationId="{38647766-5CC1-CCF4-D046-60BEE34E2E54}"/>
          </ac:graphicFrameMkLst>
        </pc:graphicFrameChg>
        <pc:picChg chg="mod">
          <ac:chgData name="Shine Shan" userId="b7c6eb4e-f16b-4f98-8979-51a2899ee8f3" providerId="ADAL" clId="{6B7690B4-DFEE-4D5C-BE5F-B31E7E7FCBDC}" dt="2026-09-17T11:45:05.727" v="285" actId="14100"/>
          <ac:picMkLst>
            <pc:docMk/>
            <pc:sldMk cId="535582662" sldId="1035"/>
            <ac:picMk id="7" creationId="{2161B0E6-C67B-03B4-E498-05696F7298FA}"/>
          </ac:picMkLst>
        </pc:picChg>
        <pc:picChg chg="mod">
          <ac:chgData name="Shine Shan" userId="b7c6eb4e-f16b-4f98-8979-51a2899ee8f3" providerId="ADAL" clId="{6B7690B4-DFEE-4D5C-BE5F-B31E7E7FCBDC}" dt="2026-09-17T11:43:47.638" v="275" actId="1076"/>
          <ac:picMkLst>
            <pc:docMk/>
            <pc:sldMk cId="535582662" sldId="1035"/>
            <ac:picMk id="9" creationId="{C46734F3-BC83-F8AC-4C3C-3B74A185EFAC}"/>
          </ac:picMkLst>
        </pc:picChg>
      </pc:sldChg>
      <pc:sldChg chg="modSp mod">
        <pc:chgData name="Shine Shan" userId="b7c6eb4e-f16b-4f98-8979-51a2899ee8f3" providerId="ADAL" clId="{6B7690B4-DFEE-4D5C-BE5F-B31E7E7FCBDC}" dt="2026-09-17T19:33:31.987" v="1635" actId="20577"/>
        <pc:sldMkLst>
          <pc:docMk/>
          <pc:sldMk cId="3453716240" sldId="1036"/>
        </pc:sldMkLst>
        <pc:spChg chg="mod">
          <ac:chgData name="Shine Shan" userId="b7c6eb4e-f16b-4f98-8979-51a2899ee8f3" providerId="ADAL" clId="{6B7690B4-DFEE-4D5C-BE5F-B31E7E7FCBDC}" dt="2026-09-17T19:33:31.987" v="1635" actId="20577"/>
          <ac:spMkLst>
            <pc:docMk/>
            <pc:sldMk cId="3453716240" sldId="1036"/>
            <ac:spMk id="2" creationId="{F7DA2E4F-BD53-4955-465C-03C7AE83455D}"/>
          </ac:spMkLst>
        </pc:spChg>
        <pc:spChg chg="mod">
          <ac:chgData name="Shine Shan" userId="b7c6eb4e-f16b-4f98-8979-51a2899ee8f3" providerId="ADAL" clId="{6B7690B4-DFEE-4D5C-BE5F-B31E7E7FCBDC}" dt="2026-09-17T15:57:01.141" v="953" actId="20577"/>
          <ac:spMkLst>
            <pc:docMk/>
            <pc:sldMk cId="3453716240" sldId="1036"/>
            <ac:spMk id="3" creationId="{0538293B-05E0-54C9-A4F9-2151C64384A7}"/>
          </ac:spMkLst>
        </pc:spChg>
        <pc:picChg chg="mod">
          <ac:chgData name="Shine Shan" userId="b7c6eb4e-f16b-4f98-8979-51a2899ee8f3" providerId="ADAL" clId="{6B7690B4-DFEE-4D5C-BE5F-B31E7E7FCBDC}" dt="2026-09-17T11:46:07.693" v="286" actId="14826"/>
          <ac:picMkLst>
            <pc:docMk/>
            <pc:sldMk cId="3453716240" sldId="1036"/>
            <ac:picMk id="7" creationId="{2BB37A08-B32E-3111-079C-2E10250E0047}"/>
          </ac:picMkLst>
        </pc:picChg>
      </pc:sldChg>
      <pc:sldChg chg="modSp mod">
        <pc:chgData name="Shine Shan" userId="b7c6eb4e-f16b-4f98-8979-51a2899ee8f3" providerId="ADAL" clId="{6B7690B4-DFEE-4D5C-BE5F-B31E7E7FCBDC}" dt="2026-09-17T15:49:30.303" v="870"/>
        <pc:sldMkLst>
          <pc:docMk/>
          <pc:sldMk cId="2758142528" sldId="1037"/>
        </pc:sldMkLst>
        <pc:spChg chg="mod">
          <ac:chgData name="Shine Shan" userId="b7c6eb4e-f16b-4f98-8979-51a2899ee8f3" providerId="ADAL" clId="{6B7690B4-DFEE-4D5C-BE5F-B31E7E7FCBDC}" dt="2026-09-17T15:49:30.303" v="870"/>
          <ac:spMkLst>
            <pc:docMk/>
            <pc:sldMk cId="2758142528" sldId="1037"/>
            <ac:spMk id="2" creationId="{FFB2E928-DC11-6561-1F04-CA7CE7A852B3}"/>
          </ac:spMkLst>
        </pc:spChg>
        <pc:picChg chg="mod">
          <ac:chgData name="Shine Shan" userId="b7c6eb4e-f16b-4f98-8979-51a2899ee8f3" providerId="ADAL" clId="{6B7690B4-DFEE-4D5C-BE5F-B31E7E7FCBDC}" dt="2026-09-17T11:47:19.598" v="290" actId="1076"/>
          <ac:picMkLst>
            <pc:docMk/>
            <pc:sldMk cId="2758142528" sldId="1037"/>
            <ac:picMk id="3" creationId="{FBB37790-FBF6-5ABF-58CA-B43D17DD0AA2}"/>
          </ac:picMkLst>
        </pc:picChg>
        <pc:picChg chg="mod">
          <ac:chgData name="Shine Shan" userId="b7c6eb4e-f16b-4f98-8979-51a2899ee8f3" providerId="ADAL" clId="{6B7690B4-DFEE-4D5C-BE5F-B31E7E7FCBDC}" dt="2026-09-17T11:48:09.318" v="292" actId="14100"/>
          <ac:picMkLst>
            <pc:docMk/>
            <pc:sldMk cId="2758142528" sldId="1037"/>
            <ac:picMk id="6" creationId="{3C4F9B81-9B02-E577-16DB-37D3D50736BE}"/>
          </ac:picMkLst>
        </pc:picChg>
      </pc:sldChg>
      <pc:sldChg chg="modSp mod">
        <pc:chgData name="Shine Shan" userId="b7c6eb4e-f16b-4f98-8979-51a2899ee8f3" providerId="ADAL" clId="{6B7690B4-DFEE-4D5C-BE5F-B31E7E7FCBDC}" dt="2026-09-17T15:57:40.012" v="958" actId="1076"/>
        <pc:sldMkLst>
          <pc:docMk/>
          <pc:sldMk cId="803715155" sldId="1038"/>
        </pc:sldMkLst>
        <pc:spChg chg="mod">
          <ac:chgData name="Shine Shan" userId="b7c6eb4e-f16b-4f98-8979-51a2899ee8f3" providerId="ADAL" clId="{6B7690B4-DFEE-4D5C-BE5F-B31E7E7FCBDC}" dt="2026-09-17T15:57:40.012" v="958" actId="1076"/>
          <ac:spMkLst>
            <pc:docMk/>
            <pc:sldMk cId="803715155" sldId="1038"/>
            <ac:spMk id="2" creationId="{5A4B47C3-2ED0-A28E-E9EA-08D7DD567639}"/>
          </ac:spMkLst>
        </pc:spChg>
        <pc:graphicFrameChg chg="mod">
          <ac:chgData name="Shine Shan" userId="b7c6eb4e-f16b-4f98-8979-51a2899ee8f3" providerId="ADAL" clId="{6B7690B4-DFEE-4D5C-BE5F-B31E7E7FCBDC}" dt="2026-09-17T15:57:28.244" v="954" actId="1076"/>
          <ac:graphicFrameMkLst>
            <pc:docMk/>
            <pc:sldMk cId="803715155" sldId="1038"/>
            <ac:graphicFrameMk id="5" creationId="{8BA1A103-787F-7793-013C-9B89C4506666}"/>
          </ac:graphicFrameMkLst>
        </pc:graphicFrameChg>
        <pc:picChg chg="mod">
          <ac:chgData name="Shine Shan" userId="b7c6eb4e-f16b-4f98-8979-51a2899ee8f3" providerId="ADAL" clId="{6B7690B4-DFEE-4D5C-BE5F-B31E7E7FCBDC}" dt="2026-09-17T11:52:26.126" v="302" actId="1076"/>
          <ac:picMkLst>
            <pc:docMk/>
            <pc:sldMk cId="803715155" sldId="1038"/>
            <ac:picMk id="7" creationId="{11F8FEF7-9B43-B646-E957-B05F4FA71C33}"/>
          </ac:picMkLst>
        </pc:picChg>
        <pc:picChg chg="mod">
          <ac:chgData name="Shine Shan" userId="b7c6eb4e-f16b-4f98-8979-51a2899ee8f3" providerId="ADAL" clId="{6B7690B4-DFEE-4D5C-BE5F-B31E7E7FCBDC}" dt="2026-09-17T15:57:30.380" v="955" actId="1076"/>
          <ac:picMkLst>
            <pc:docMk/>
            <pc:sldMk cId="803715155" sldId="1038"/>
            <ac:picMk id="8" creationId="{27BE1722-E01E-CD60-9C63-41A90A9AA7FD}"/>
          </ac:picMkLst>
        </pc:picChg>
      </pc:sldChg>
      <pc:sldChg chg="del">
        <pc:chgData name="Shine Shan" userId="b7c6eb4e-f16b-4f98-8979-51a2899ee8f3" providerId="ADAL" clId="{6B7690B4-DFEE-4D5C-BE5F-B31E7E7FCBDC}" dt="2026-09-18T16:14:27.861" v="1949" actId="47"/>
        <pc:sldMkLst>
          <pc:docMk/>
          <pc:sldMk cId="447379526" sldId="1039"/>
        </pc:sldMkLst>
      </pc:sldChg>
      <pc:sldChg chg="del">
        <pc:chgData name="Shine Shan" userId="b7c6eb4e-f16b-4f98-8979-51a2899ee8f3" providerId="ADAL" clId="{6B7690B4-DFEE-4D5C-BE5F-B31E7E7FCBDC}" dt="2026-09-18T16:21:11.016" v="2011" actId="47"/>
        <pc:sldMkLst>
          <pc:docMk/>
          <pc:sldMk cId="928942241" sldId="1040"/>
        </pc:sldMkLst>
      </pc:sldChg>
      <pc:sldChg chg="addSp delSp modSp mod">
        <pc:chgData name="Shine Shan" userId="b7c6eb4e-f16b-4f98-8979-51a2899ee8f3" providerId="ADAL" clId="{6B7690B4-DFEE-4D5C-BE5F-B31E7E7FCBDC}" dt="2026-09-19T10:24:33.574" v="2494" actId="1076"/>
        <pc:sldMkLst>
          <pc:docMk/>
          <pc:sldMk cId="400136920" sldId="1046"/>
        </pc:sldMkLst>
        <pc:spChg chg="mod">
          <ac:chgData name="Shine Shan" userId="b7c6eb4e-f16b-4f98-8979-51a2899ee8f3" providerId="ADAL" clId="{6B7690B4-DFEE-4D5C-BE5F-B31E7E7FCBDC}" dt="2026-09-19T10:24:33.574" v="2494" actId="1076"/>
          <ac:spMkLst>
            <pc:docMk/>
            <pc:sldMk cId="400136920" sldId="1046"/>
            <ac:spMk id="3" creationId="{9EB70A0F-109B-0DF1-B840-EF3EA1CFF9F8}"/>
          </ac:spMkLst>
        </pc:spChg>
        <pc:picChg chg="add mod">
          <ac:chgData name="Shine Shan" userId="b7c6eb4e-f16b-4f98-8979-51a2899ee8f3" providerId="ADAL" clId="{6B7690B4-DFEE-4D5C-BE5F-B31E7E7FCBDC}" dt="2026-09-19T10:12:09.838" v="2419" actId="14100"/>
          <ac:picMkLst>
            <pc:docMk/>
            <pc:sldMk cId="400136920" sldId="1046"/>
            <ac:picMk id="6" creationId="{777ECD71-8CAF-81F2-5ABE-51519522262B}"/>
          </ac:picMkLst>
        </pc:picChg>
        <pc:picChg chg="del mod modCrop">
          <ac:chgData name="Shine Shan" userId="b7c6eb4e-f16b-4f98-8979-51a2899ee8f3" providerId="ADAL" clId="{6B7690B4-DFEE-4D5C-BE5F-B31E7E7FCBDC}" dt="2026-09-19T10:12:03.102" v="2415" actId="478"/>
          <ac:picMkLst>
            <pc:docMk/>
            <pc:sldMk cId="400136920" sldId="1046"/>
            <ac:picMk id="8" creationId="{00BB9FD0-1A4E-2165-05DD-9ADF38A60F69}"/>
          </ac:picMkLst>
        </pc:picChg>
      </pc:sldChg>
      <pc:sldChg chg="addSp delSp modSp mod">
        <pc:chgData name="Shine Shan" userId="b7c6eb4e-f16b-4f98-8979-51a2899ee8f3" providerId="ADAL" clId="{6B7690B4-DFEE-4D5C-BE5F-B31E7E7FCBDC}" dt="2026-09-19T10:24:55.286" v="2498" actId="1076"/>
        <pc:sldMkLst>
          <pc:docMk/>
          <pc:sldMk cId="1914298309" sldId="1047"/>
        </pc:sldMkLst>
        <pc:spChg chg="mod">
          <ac:chgData name="Shine Shan" userId="b7c6eb4e-f16b-4f98-8979-51a2899ee8f3" providerId="ADAL" clId="{6B7690B4-DFEE-4D5C-BE5F-B31E7E7FCBDC}" dt="2026-09-19T10:24:53.629" v="2497" actId="1076"/>
          <ac:spMkLst>
            <pc:docMk/>
            <pc:sldMk cId="1914298309" sldId="1047"/>
            <ac:spMk id="3" creationId="{E700B321-F28C-4172-1B97-68179E46B920}"/>
          </ac:spMkLst>
        </pc:spChg>
        <pc:picChg chg="del mod modCrop">
          <ac:chgData name="Shine Shan" userId="b7c6eb4e-f16b-4f98-8979-51a2899ee8f3" providerId="ADAL" clId="{6B7690B4-DFEE-4D5C-BE5F-B31E7E7FCBDC}" dt="2026-09-19T10:13:34.942" v="2420" actId="478"/>
          <ac:picMkLst>
            <pc:docMk/>
            <pc:sldMk cId="1914298309" sldId="1047"/>
            <ac:picMk id="6" creationId="{EEE71729-77B7-9CE8-AD4E-55BF6FAF1F2D}"/>
          </ac:picMkLst>
        </pc:picChg>
        <pc:picChg chg="add mod">
          <ac:chgData name="Shine Shan" userId="b7c6eb4e-f16b-4f98-8979-51a2899ee8f3" providerId="ADAL" clId="{6B7690B4-DFEE-4D5C-BE5F-B31E7E7FCBDC}" dt="2026-09-19T10:24:55.286" v="2498" actId="1076"/>
          <ac:picMkLst>
            <pc:docMk/>
            <pc:sldMk cId="1914298309" sldId="1047"/>
            <ac:picMk id="7" creationId="{1CB0767F-1300-617B-CEA7-C9BCBBF6B08F}"/>
          </ac:picMkLst>
        </pc:picChg>
      </pc:sldChg>
      <pc:sldChg chg="addSp delSp modSp mod">
        <pc:chgData name="Shine Shan" userId="b7c6eb4e-f16b-4f98-8979-51a2899ee8f3" providerId="ADAL" clId="{6B7690B4-DFEE-4D5C-BE5F-B31E7E7FCBDC}" dt="2026-09-19T10:16:55.254" v="2431" actId="14100"/>
        <pc:sldMkLst>
          <pc:docMk/>
          <pc:sldMk cId="1169454372" sldId="1048"/>
        </pc:sldMkLst>
        <pc:spChg chg="mod">
          <ac:chgData name="Shine Shan" userId="b7c6eb4e-f16b-4f98-8979-51a2899ee8f3" providerId="ADAL" clId="{6B7690B4-DFEE-4D5C-BE5F-B31E7E7FCBDC}" dt="2026-09-19T10:16:55.254" v="2431" actId="14100"/>
          <ac:spMkLst>
            <pc:docMk/>
            <pc:sldMk cId="1169454372" sldId="1048"/>
            <ac:spMk id="9" creationId="{6155FDE1-8B71-9ED8-5A89-858AC38E8B02}"/>
          </ac:spMkLst>
        </pc:spChg>
        <pc:picChg chg="add mod ord">
          <ac:chgData name="Shine Shan" userId="b7c6eb4e-f16b-4f98-8979-51a2899ee8f3" providerId="ADAL" clId="{6B7690B4-DFEE-4D5C-BE5F-B31E7E7FCBDC}" dt="2026-09-19T10:16:47.078" v="2428" actId="1076"/>
          <ac:picMkLst>
            <pc:docMk/>
            <pc:sldMk cId="1169454372" sldId="1048"/>
            <ac:picMk id="6" creationId="{97DB6A22-15C3-078D-BE69-B0AEB4293EAD}"/>
          </ac:picMkLst>
        </pc:picChg>
        <pc:picChg chg="del mod modCrop">
          <ac:chgData name="Shine Shan" userId="b7c6eb4e-f16b-4f98-8979-51a2899ee8f3" providerId="ADAL" clId="{6B7690B4-DFEE-4D5C-BE5F-B31E7E7FCBDC}" dt="2026-09-19T10:16:40.871" v="2424" actId="478"/>
          <ac:picMkLst>
            <pc:docMk/>
            <pc:sldMk cId="1169454372" sldId="1048"/>
            <ac:picMk id="8" creationId="{BECE60A2-7C36-85DF-C54B-922D84CF2FE2}"/>
          </ac:picMkLst>
        </pc:picChg>
      </pc:sldChg>
      <pc:sldChg chg="addSp delSp modSp mod">
        <pc:chgData name="Shine Shan" userId="b7c6eb4e-f16b-4f98-8979-51a2899ee8f3" providerId="ADAL" clId="{6B7690B4-DFEE-4D5C-BE5F-B31E7E7FCBDC}" dt="2026-09-19T10:09:51.705" v="2412" actId="113"/>
        <pc:sldMkLst>
          <pc:docMk/>
          <pc:sldMk cId="1100086806" sldId="1049"/>
        </pc:sldMkLst>
        <pc:spChg chg="mod">
          <ac:chgData name="Shine Shan" userId="b7c6eb4e-f16b-4f98-8979-51a2899ee8f3" providerId="ADAL" clId="{6B7690B4-DFEE-4D5C-BE5F-B31E7E7FCBDC}" dt="2026-09-19T10:09:51.705" v="2412" actId="113"/>
          <ac:spMkLst>
            <pc:docMk/>
            <pc:sldMk cId="1100086806" sldId="1049"/>
            <ac:spMk id="3" creationId="{C2914FE8-F076-39B9-0269-D888D3EC9E1B}"/>
          </ac:spMkLst>
        </pc:spChg>
        <pc:picChg chg="del mod modCrop">
          <ac:chgData name="Shine Shan" userId="b7c6eb4e-f16b-4f98-8979-51a2899ee8f3" providerId="ADAL" clId="{6B7690B4-DFEE-4D5C-BE5F-B31E7E7FCBDC}" dt="2026-09-19T10:06:54.158" v="2408" actId="478"/>
          <ac:picMkLst>
            <pc:docMk/>
            <pc:sldMk cId="1100086806" sldId="1049"/>
            <ac:picMk id="6" creationId="{EBC17BB0-559A-9C7C-6166-24E5A162D8F6}"/>
          </ac:picMkLst>
        </pc:picChg>
        <pc:picChg chg="add mod">
          <ac:chgData name="Shine Shan" userId="b7c6eb4e-f16b-4f98-8979-51a2899ee8f3" providerId="ADAL" clId="{6B7690B4-DFEE-4D5C-BE5F-B31E7E7FCBDC}" dt="2026-09-19T10:06:58.646" v="2410" actId="14100"/>
          <ac:picMkLst>
            <pc:docMk/>
            <pc:sldMk cId="1100086806" sldId="1049"/>
            <ac:picMk id="7" creationId="{9D0E611E-3CD3-ED1B-DE2E-298C3EB698DF}"/>
          </ac:picMkLst>
        </pc:picChg>
      </pc:sldChg>
      <pc:sldChg chg="modSp mod">
        <pc:chgData name="Shine Shan" userId="b7c6eb4e-f16b-4f98-8979-51a2899ee8f3" providerId="ADAL" clId="{6B7690B4-DFEE-4D5C-BE5F-B31E7E7FCBDC}" dt="2026-09-19T09:53:56.793" v="2368" actId="20577"/>
        <pc:sldMkLst>
          <pc:docMk/>
          <pc:sldMk cId="3479841243" sldId="1050"/>
        </pc:sldMkLst>
        <pc:graphicFrameChg chg="modGraphic">
          <ac:chgData name="Shine Shan" userId="b7c6eb4e-f16b-4f98-8979-51a2899ee8f3" providerId="ADAL" clId="{6B7690B4-DFEE-4D5C-BE5F-B31E7E7FCBDC}" dt="2026-09-19T09:53:56.793" v="2368" actId="20577"/>
          <ac:graphicFrameMkLst>
            <pc:docMk/>
            <pc:sldMk cId="3479841243" sldId="1050"/>
            <ac:graphicFrameMk id="5" creationId="{23E7AE64-2129-6F30-1CA7-801C65043B90}"/>
          </ac:graphicFrameMkLst>
        </pc:graphicFrameChg>
      </pc:sldChg>
      <pc:sldChg chg="modSp del mod">
        <pc:chgData name="Shine Shan" userId="b7c6eb4e-f16b-4f98-8979-51a2899ee8f3" providerId="ADAL" clId="{6B7690B4-DFEE-4D5C-BE5F-B31E7E7FCBDC}" dt="2026-09-19T10:09:30.139" v="2411" actId="47"/>
        <pc:sldMkLst>
          <pc:docMk/>
          <pc:sldMk cId="201376353" sldId="1051"/>
        </pc:sldMkLst>
      </pc:sldChg>
      <pc:sldChg chg="modSp del mod modNotesTx">
        <pc:chgData name="Shine Shan" userId="b7c6eb4e-f16b-4f98-8979-51a2899ee8f3" providerId="ADAL" clId="{6B7690B4-DFEE-4D5C-BE5F-B31E7E7FCBDC}" dt="2026-09-18T18:33:59.575" v="2124" actId="47"/>
        <pc:sldMkLst>
          <pc:docMk/>
          <pc:sldMk cId="376857537" sldId="1053"/>
        </pc:sldMkLst>
        <pc:spChg chg="mod">
          <ac:chgData name="Shine Shan" userId="b7c6eb4e-f16b-4f98-8979-51a2899ee8f3" providerId="ADAL" clId="{6B7690B4-DFEE-4D5C-BE5F-B31E7E7FCBDC}" dt="2026-09-18T18:29:34.400" v="2059" actId="113"/>
          <ac:spMkLst>
            <pc:docMk/>
            <pc:sldMk cId="376857537" sldId="1053"/>
            <ac:spMk id="2" creationId="{F0D947C7-4817-29C4-DB2C-E5278F04A3AA}"/>
          </ac:spMkLst>
        </pc:spChg>
        <pc:spChg chg="mod">
          <ac:chgData name="Shine Shan" userId="b7c6eb4e-f16b-4f98-8979-51a2899ee8f3" providerId="ADAL" clId="{6B7690B4-DFEE-4D5C-BE5F-B31E7E7FCBDC}" dt="2026-09-18T18:27:56.451" v="2040"/>
          <ac:spMkLst>
            <pc:docMk/>
            <pc:sldMk cId="376857537" sldId="1053"/>
            <ac:spMk id="6" creationId="{7916A220-B0AA-CEA7-5CF4-07C45D106971}"/>
          </ac:spMkLst>
        </pc:spChg>
      </pc:sldChg>
      <pc:sldChg chg="modSp mod modNotesTx">
        <pc:chgData name="Shine Shan" userId="b7c6eb4e-f16b-4f98-8979-51a2899ee8f3" providerId="ADAL" clId="{6B7690B4-DFEE-4D5C-BE5F-B31E7E7FCBDC}" dt="2026-09-19T10:25:36.247" v="2499" actId="20577"/>
        <pc:sldMkLst>
          <pc:docMk/>
          <pc:sldMk cId="4063790870" sldId="1054"/>
        </pc:sldMkLst>
        <pc:spChg chg="mod">
          <ac:chgData name="Shine Shan" userId="b7c6eb4e-f16b-4f98-8979-51a2899ee8f3" providerId="ADAL" clId="{6B7690B4-DFEE-4D5C-BE5F-B31E7E7FCBDC}" dt="2026-09-18T18:36:11.445" v="2134" actId="20577"/>
          <ac:spMkLst>
            <pc:docMk/>
            <pc:sldMk cId="4063790870" sldId="1054"/>
            <ac:spMk id="2" creationId="{52CE611B-DB38-E70A-598F-635F1C8374C8}"/>
          </ac:spMkLst>
        </pc:spChg>
        <pc:spChg chg="mod">
          <ac:chgData name="Shine Shan" userId="b7c6eb4e-f16b-4f98-8979-51a2899ee8f3" providerId="ADAL" clId="{6B7690B4-DFEE-4D5C-BE5F-B31E7E7FCBDC}" dt="2026-09-18T18:36:59.418" v="2138" actId="113"/>
          <ac:spMkLst>
            <pc:docMk/>
            <pc:sldMk cId="4063790870" sldId="1054"/>
            <ac:spMk id="3" creationId="{36DF3AB9-8BA3-7AF0-7D0A-ABAFF771EE97}"/>
          </ac:spMkLst>
        </pc:spChg>
      </pc:sldChg>
      <pc:sldChg chg="modSp mod modNotesTx">
        <pc:chgData name="Shine Shan" userId="b7c6eb4e-f16b-4f98-8979-51a2899ee8f3" providerId="ADAL" clId="{6B7690B4-DFEE-4D5C-BE5F-B31E7E7FCBDC}" dt="2026-09-19T09:48:51.756" v="2336" actId="20577"/>
        <pc:sldMkLst>
          <pc:docMk/>
          <pc:sldMk cId="2725446946" sldId="1055"/>
        </pc:sldMkLst>
        <pc:spChg chg="mod">
          <ac:chgData name="Shine Shan" userId="b7c6eb4e-f16b-4f98-8979-51a2899ee8f3" providerId="ADAL" clId="{6B7690B4-DFEE-4D5C-BE5F-B31E7E7FCBDC}" dt="2026-09-19T09:48:48.319" v="2335" actId="20577"/>
          <ac:spMkLst>
            <pc:docMk/>
            <pc:sldMk cId="2725446946" sldId="1055"/>
            <ac:spMk id="3" creationId="{23212D6F-8E08-5525-6554-2D004CCE209C}"/>
          </ac:spMkLst>
        </pc:spChg>
      </pc:sldChg>
      <pc:sldChg chg="addSp delSp modSp add mod modNotesTx">
        <pc:chgData name="Shine Shan" userId="b7c6eb4e-f16b-4f98-8979-51a2899ee8f3" providerId="ADAL" clId="{6B7690B4-DFEE-4D5C-BE5F-B31E7E7FCBDC}" dt="2026-09-18T16:13:26.938" v="1948" actId="14100"/>
        <pc:sldMkLst>
          <pc:docMk/>
          <pc:sldMk cId="1742284737" sldId="1058"/>
        </pc:sldMkLst>
        <pc:spChg chg="mod">
          <ac:chgData name="Shine Shan" userId="b7c6eb4e-f16b-4f98-8979-51a2899ee8f3" providerId="ADAL" clId="{6B7690B4-DFEE-4D5C-BE5F-B31E7E7FCBDC}" dt="2026-09-17T17:10:11.834" v="1331" actId="1076"/>
          <ac:spMkLst>
            <pc:docMk/>
            <pc:sldMk cId="1742284737" sldId="1058"/>
            <ac:spMk id="2" creationId="{8196B7F9-2FBE-CE0E-EF4E-687091FEB553}"/>
          </ac:spMkLst>
        </pc:spChg>
        <pc:spChg chg="mod">
          <ac:chgData name="Shine Shan" userId="b7c6eb4e-f16b-4f98-8979-51a2899ee8f3" providerId="ADAL" clId="{6B7690B4-DFEE-4D5C-BE5F-B31E7E7FCBDC}" dt="2026-09-18T15:54:30.147" v="1773" actId="14100"/>
          <ac:spMkLst>
            <pc:docMk/>
            <pc:sldMk cId="1742284737" sldId="1058"/>
            <ac:spMk id="3" creationId="{F58BE162-8185-1C81-D37F-79D6AE2A6E0E}"/>
          </ac:spMkLst>
        </pc:spChg>
        <pc:spChg chg="add mod">
          <ac:chgData name="Shine Shan" userId="b7c6eb4e-f16b-4f98-8979-51a2899ee8f3" providerId="ADAL" clId="{6B7690B4-DFEE-4D5C-BE5F-B31E7E7FCBDC}" dt="2026-09-18T15:56:24.126" v="1824" actId="27636"/>
          <ac:spMkLst>
            <pc:docMk/>
            <pc:sldMk cId="1742284737" sldId="1058"/>
            <ac:spMk id="5" creationId="{D2E69571-9204-37AF-81AA-76C87D947ED9}"/>
          </ac:spMkLst>
        </pc:spChg>
        <pc:spChg chg="mod topLvl">
          <ac:chgData name="Shine Shan" userId="b7c6eb4e-f16b-4f98-8979-51a2899ee8f3" providerId="ADAL" clId="{6B7690B4-DFEE-4D5C-BE5F-B31E7E7FCBDC}" dt="2026-09-18T15:56:58.061" v="1828" actId="164"/>
          <ac:spMkLst>
            <pc:docMk/>
            <pc:sldMk cId="1742284737" sldId="1058"/>
            <ac:spMk id="12" creationId="{E172B5D4-27D7-5B81-51D9-ECF6D8280D6A}"/>
          </ac:spMkLst>
        </pc:spChg>
        <pc:spChg chg="del mod topLvl">
          <ac:chgData name="Shine Shan" userId="b7c6eb4e-f16b-4f98-8979-51a2899ee8f3" providerId="ADAL" clId="{6B7690B4-DFEE-4D5C-BE5F-B31E7E7FCBDC}" dt="2026-09-18T15:54:58.667" v="1779" actId="478"/>
          <ac:spMkLst>
            <pc:docMk/>
            <pc:sldMk cId="1742284737" sldId="1058"/>
            <ac:spMk id="13" creationId="{0C7CD8E2-5753-D948-D229-A034A0A92213}"/>
          </ac:spMkLst>
        </pc:spChg>
        <pc:grpChg chg="add mod">
          <ac:chgData name="Shine Shan" userId="b7c6eb4e-f16b-4f98-8979-51a2899ee8f3" providerId="ADAL" clId="{6B7690B4-DFEE-4D5C-BE5F-B31E7E7FCBDC}" dt="2026-09-18T15:56:58.061" v="1828" actId="164"/>
          <ac:grpSpMkLst>
            <pc:docMk/>
            <pc:sldMk cId="1742284737" sldId="1058"/>
            <ac:grpSpMk id="6" creationId="{79662D36-A670-0C11-920E-2A81B68D800E}"/>
          </ac:grpSpMkLst>
        </pc:grpChg>
        <pc:grpChg chg="del">
          <ac:chgData name="Shine Shan" userId="b7c6eb4e-f16b-4f98-8979-51a2899ee8f3" providerId="ADAL" clId="{6B7690B4-DFEE-4D5C-BE5F-B31E7E7FCBDC}" dt="2026-09-18T15:50:45.128" v="1748" actId="165"/>
          <ac:grpSpMkLst>
            <pc:docMk/>
            <pc:sldMk cId="1742284737" sldId="1058"/>
            <ac:grpSpMk id="17" creationId="{A39C8075-67F9-9CA4-2FA0-E56C8A6E6474}"/>
          </ac:grpSpMkLst>
        </pc:grpChg>
        <pc:picChg chg="mod topLvl">
          <ac:chgData name="Shine Shan" userId="b7c6eb4e-f16b-4f98-8979-51a2899ee8f3" providerId="ADAL" clId="{6B7690B4-DFEE-4D5C-BE5F-B31E7E7FCBDC}" dt="2026-09-18T15:56:58.061" v="1828" actId="164"/>
          <ac:picMkLst>
            <pc:docMk/>
            <pc:sldMk cId="1742284737" sldId="1058"/>
            <ac:picMk id="7" creationId="{F7350E58-529C-1C25-E726-24CD5E184538}"/>
          </ac:picMkLst>
        </pc:picChg>
        <pc:picChg chg="mod topLvl">
          <ac:chgData name="Shine Shan" userId="b7c6eb4e-f16b-4f98-8979-51a2899ee8f3" providerId="ADAL" clId="{6B7690B4-DFEE-4D5C-BE5F-B31E7E7FCBDC}" dt="2026-09-18T15:56:58.061" v="1828" actId="164"/>
          <ac:picMkLst>
            <pc:docMk/>
            <pc:sldMk cId="1742284737" sldId="1058"/>
            <ac:picMk id="11" creationId="{95BC4B78-C33A-92F4-ED0A-844EE2FB4D4D}"/>
          </ac:picMkLst>
        </pc:picChg>
        <pc:picChg chg="mod topLvl">
          <ac:chgData name="Shine Shan" userId="b7c6eb4e-f16b-4f98-8979-51a2899ee8f3" providerId="ADAL" clId="{6B7690B4-DFEE-4D5C-BE5F-B31E7E7FCBDC}" dt="2026-09-18T16:13:26.938" v="1948" actId="14100"/>
          <ac:picMkLst>
            <pc:docMk/>
            <pc:sldMk cId="1742284737" sldId="1058"/>
            <ac:picMk id="16" creationId="{DC940BBE-243E-C3A3-D9BC-134864D4323C}"/>
          </ac:picMkLst>
        </pc:picChg>
      </pc:sldChg>
      <pc:sldChg chg="addSp delSp modSp new mod setBg modNotesTx">
        <pc:chgData name="Shine Shan" userId="b7c6eb4e-f16b-4f98-8979-51a2899ee8f3" providerId="ADAL" clId="{6B7690B4-DFEE-4D5C-BE5F-B31E7E7FCBDC}" dt="2026-09-18T16:12:52.546" v="1947" actId="1076"/>
        <pc:sldMkLst>
          <pc:docMk/>
          <pc:sldMk cId="2847681351" sldId="1059"/>
        </pc:sldMkLst>
        <pc:spChg chg="mod">
          <ac:chgData name="Shine Shan" userId="b7c6eb4e-f16b-4f98-8979-51a2899ee8f3" providerId="ADAL" clId="{6B7690B4-DFEE-4D5C-BE5F-B31E7E7FCBDC}" dt="2026-09-18T16:03:44.594" v="1876" actId="255"/>
          <ac:spMkLst>
            <pc:docMk/>
            <pc:sldMk cId="2847681351" sldId="1059"/>
            <ac:spMk id="2" creationId="{00236045-39A6-04E3-073F-64547ABAA69B}"/>
          </ac:spMkLst>
        </pc:spChg>
        <pc:spChg chg="mod">
          <ac:chgData name="Shine Shan" userId="b7c6eb4e-f16b-4f98-8979-51a2899ee8f3" providerId="ADAL" clId="{6B7690B4-DFEE-4D5C-BE5F-B31E7E7FCBDC}" dt="2026-09-18T16:12:44.610" v="1946" actId="1076"/>
          <ac:spMkLst>
            <pc:docMk/>
            <pc:sldMk cId="2847681351" sldId="1059"/>
            <ac:spMk id="3" creationId="{B1866352-FF9F-49E9-9915-7273AB1BD12B}"/>
          </ac:spMkLst>
        </pc:spChg>
        <pc:spChg chg="mod ord">
          <ac:chgData name="Shine Shan" userId="b7c6eb4e-f16b-4f98-8979-51a2899ee8f3" providerId="ADAL" clId="{6B7690B4-DFEE-4D5C-BE5F-B31E7E7FCBDC}" dt="2026-09-17T15:26:15.930" v="680" actId="26606"/>
          <ac:spMkLst>
            <pc:docMk/>
            <pc:sldMk cId="2847681351" sldId="1059"/>
            <ac:spMk id="4" creationId="{4AF49844-B0FC-29BE-0175-3387528AEFE7}"/>
          </ac:spMkLst>
        </pc:spChg>
        <pc:spChg chg="add mod">
          <ac:chgData name="Shine Shan" userId="b7c6eb4e-f16b-4f98-8979-51a2899ee8f3" providerId="ADAL" clId="{6B7690B4-DFEE-4D5C-BE5F-B31E7E7FCBDC}" dt="2026-09-18T16:12:52.546" v="1947" actId="1076"/>
          <ac:spMkLst>
            <pc:docMk/>
            <pc:sldMk cId="2847681351" sldId="1059"/>
            <ac:spMk id="16" creationId="{9BDEC4B5-140E-D6C5-51D3-4C686ADF3A70}"/>
          </ac:spMkLst>
        </pc:spChg>
        <pc:picChg chg="add mod modCrop">
          <ac:chgData name="Shine Shan" userId="b7c6eb4e-f16b-4f98-8979-51a2899ee8f3" providerId="ADAL" clId="{6B7690B4-DFEE-4D5C-BE5F-B31E7E7FCBDC}" dt="2026-09-18T16:12:19.211" v="1945" actId="1076"/>
          <ac:picMkLst>
            <pc:docMk/>
            <pc:sldMk cId="2847681351" sldId="1059"/>
            <ac:picMk id="6" creationId="{A26E734D-4962-4B07-4264-8B1ABB543E66}"/>
          </ac:picMkLst>
        </pc:picChg>
        <pc:picChg chg="add mod">
          <ac:chgData name="Shine Shan" userId="b7c6eb4e-f16b-4f98-8979-51a2899ee8f3" providerId="ADAL" clId="{6B7690B4-DFEE-4D5C-BE5F-B31E7E7FCBDC}" dt="2026-09-18T16:12:19.211" v="1945" actId="1076"/>
          <ac:picMkLst>
            <pc:docMk/>
            <pc:sldMk cId="2847681351" sldId="1059"/>
            <ac:picMk id="12" creationId="{1632E2F5-EEF7-69DE-F7BB-CCF4827BED0D}"/>
          </ac:picMkLst>
        </pc:picChg>
        <pc:picChg chg="add mod">
          <ac:chgData name="Shine Shan" userId="b7c6eb4e-f16b-4f98-8979-51a2899ee8f3" providerId="ADAL" clId="{6B7690B4-DFEE-4D5C-BE5F-B31E7E7FCBDC}" dt="2026-09-18T16:12:19.211" v="1945" actId="1076"/>
          <ac:picMkLst>
            <pc:docMk/>
            <pc:sldMk cId="2847681351" sldId="1059"/>
            <ac:picMk id="14" creationId="{7F0B4A99-1E7F-A5D4-41E6-F58E2640518F}"/>
          </ac:picMkLst>
        </pc:picChg>
      </pc:sldChg>
      <pc:sldChg chg="addSp delSp modSp add del mod">
        <pc:chgData name="Shine Shan" userId="b7c6eb4e-f16b-4f98-8979-51a2899ee8f3" providerId="ADAL" clId="{6B7690B4-DFEE-4D5C-BE5F-B31E7E7FCBDC}" dt="2026-09-19T10:23:08.234" v="2471" actId="47"/>
        <pc:sldMkLst>
          <pc:docMk/>
          <pc:sldMk cId="4090079923" sldId="1060"/>
        </pc:sldMkLst>
        <pc:picChg chg="del mod">
          <ac:chgData name="Shine Shan" userId="b7c6eb4e-f16b-4f98-8979-51a2899ee8f3" providerId="ADAL" clId="{6B7690B4-DFEE-4D5C-BE5F-B31E7E7FCBDC}" dt="2026-09-19T10:20:17.398" v="2432" actId="478"/>
          <ac:picMkLst>
            <pc:docMk/>
            <pc:sldMk cId="4090079923" sldId="1060"/>
            <ac:picMk id="7" creationId="{771085D5-1D7A-CB67-26CF-65FC54E04B35}"/>
          </ac:picMkLst>
        </pc:picChg>
        <pc:picChg chg="add mod modCrop">
          <ac:chgData name="Shine Shan" userId="b7c6eb4e-f16b-4f98-8979-51a2899ee8f3" providerId="ADAL" clId="{6B7690B4-DFEE-4D5C-BE5F-B31E7E7FCBDC}" dt="2026-09-19T10:21:21.534" v="2443" actId="1076"/>
          <ac:picMkLst>
            <pc:docMk/>
            <pc:sldMk cId="4090079923" sldId="1060"/>
            <ac:picMk id="8" creationId="{8299A4E3-08B8-44B3-4B08-4557D685CB49}"/>
          </ac:picMkLst>
        </pc:picChg>
      </pc:sldChg>
      <pc:sldChg chg="addSp modSp new mod modNotesTx">
        <pc:chgData name="Shine Shan" userId="b7c6eb4e-f16b-4f98-8979-51a2899ee8f3" providerId="ADAL" clId="{6B7690B4-DFEE-4D5C-BE5F-B31E7E7FCBDC}" dt="2026-09-19T09:55:45.747" v="2369" actId="20577"/>
        <pc:sldMkLst>
          <pc:docMk/>
          <pc:sldMk cId="2374064916" sldId="1061"/>
        </pc:sldMkLst>
        <pc:spChg chg="mod">
          <ac:chgData name="Shine Shan" userId="b7c6eb4e-f16b-4f98-8979-51a2899ee8f3" providerId="ADAL" clId="{6B7690B4-DFEE-4D5C-BE5F-B31E7E7FCBDC}" dt="2026-09-18T16:18:54.545" v="1998" actId="255"/>
          <ac:spMkLst>
            <pc:docMk/>
            <pc:sldMk cId="2374064916" sldId="1061"/>
            <ac:spMk id="2" creationId="{71721D69-B7D8-38E3-C406-BF37305A98EA}"/>
          </ac:spMkLst>
        </pc:spChg>
        <pc:spChg chg="mod">
          <ac:chgData name="Shine Shan" userId="b7c6eb4e-f16b-4f98-8979-51a2899ee8f3" providerId="ADAL" clId="{6B7690B4-DFEE-4D5C-BE5F-B31E7E7FCBDC}" dt="2026-09-18T16:20:21.915" v="2008" actId="1076"/>
          <ac:spMkLst>
            <pc:docMk/>
            <pc:sldMk cId="2374064916" sldId="1061"/>
            <ac:spMk id="3" creationId="{C3B0989E-984F-42F3-4098-B45DD962C724}"/>
          </ac:spMkLst>
        </pc:spChg>
        <pc:spChg chg="add mod">
          <ac:chgData name="Shine Shan" userId="b7c6eb4e-f16b-4f98-8979-51a2899ee8f3" providerId="ADAL" clId="{6B7690B4-DFEE-4D5C-BE5F-B31E7E7FCBDC}" dt="2026-09-19T09:35:53.555" v="2309" actId="20577"/>
          <ac:spMkLst>
            <pc:docMk/>
            <pc:sldMk cId="2374064916" sldId="1061"/>
            <ac:spMk id="5" creationId="{850D5CAD-E5A5-268C-E074-A0F3FA830D23}"/>
          </ac:spMkLst>
        </pc:spChg>
        <pc:picChg chg="add mod">
          <ac:chgData name="Shine Shan" userId="b7c6eb4e-f16b-4f98-8979-51a2899ee8f3" providerId="ADAL" clId="{6B7690B4-DFEE-4D5C-BE5F-B31E7E7FCBDC}" dt="2026-09-18T16:18:50.738" v="1997" actId="1076"/>
          <ac:picMkLst>
            <pc:docMk/>
            <pc:sldMk cId="2374064916" sldId="1061"/>
            <ac:picMk id="6" creationId="{CD12F6B5-7009-98AF-8B7F-60787871F1D6}"/>
          </ac:picMkLst>
        </pc:picChg>
      </pc:sldChg>
      <pc:sldChg chg="modSp new del mod">
        <pc:chgData name="Shine Shan" userId="b7c6eb4e-f16b-4f98-8979-51a2899ee8f3" providerId="ADAL" clId="{6B7690B4-DFEE-4D5C-BE5F-B31E7E7FCBDC}" dt="2026-09-18T15:57:03.502" v="1830" actId="47"/>
        <pc:sldMkLst>
          <pc:docMk/>
          <pc:sldMk cId="1209232463" sldId="1062"/>
        </pc:sldMkLst>
        <pc:spChg chg="mod">
          <ac:chgData name="Shine Shan" userId="b7c6eb4e-f16b-4f98-8979-51a2899ee8f3" providerId="ADAL" clId="{6B7690B4-DFEE-4D5C-BE5F-B31E7E7FCBDC}" dt="2026-09-18T15:54:07.706" v="1768" actId="27636"/>
          <ac:spMkLst>
            <pc:docMk/>
            <pc:sldMk cId="1209232463" sldId="1062"/>
            <ac:spMk id="3" creationId="{B63D16A3-431F-4D3C-660B-2071E29B8C0F}"/>
          </ac:spMkLst>
        </pc:spChg>
      </pc:sldChg>
      <pc:sldChg chg="modSp new mod">
        <pc:chgData name="Shine Shan" userId="b7c6eb4e-f16b-4f98-8979-51a2899ee8f3" providerId="ADAL" clId="{6B7690B4-DFEE-4D5C-BE5F-B31E7E7FCBDC}" dt="2026-09-18T18:39:21.855" v="2174" actId="20577"/>
        <pc:sldMkLst>
          <pc:docMk/>
          <pc:sldMk cId="1810640762" sldId="1062"/>
        </pc:sldMkLst>
        <pc:spChg chg="mod">
          <ac:chgData name="Shine Shan" userId="b7c6eb4e-f16b-4f98-8979-51a2899ee8f3" providerId="ADAL" clId="{6B7690B4-DFEE-4D5C-BE5F-B31E7E7FCBDC}" dt="2026-09-18T18:39:21.855" v="2174" actId="20577"/>
          <ac:spMkLst>
            <pc:docMk/>
            <pc:sldMk cId="1810640762" sldId="1062"/>
            <ac:spMk id="2" creationId="{AA436F1B-BC92-57D4-80D3-672203EF8DCF}"/>
          </ac:spMkLst>
        </pc:spChg>
        <pc:spChg chg="mod">
          <ac:chgData name="Shine Shan" userId="b7c6eb4e-f16b-4f98-8979-51a2899ee8f3" providerId="ADAL" clId="{6B7690B4-DFEE-4D5C-BE5F-B31E7E7FCBDC}" dt="2026-09-18T18:25:50.217" v="2031" actId="20577"/>
          <ac:spMkLst>
            <pc:docMk/>
            <pc:sldMk cId="1810640762" sldId="1062"/>
            <ac:spMk id="3" creationId="{FE918047-30A1-3C30-7833-9F4EB54D03AC}"/>
          </ac:spMkLst>
        </pc:spChg>
      </pc:sldChg>
      <pc:sldChg chg="modSp add del mod">
        <pc:chgData name="Shine Shan" userId="b7c6eb4e-f16b-4f98-8979-51a2899ee8f3" providerId="ADAL" clId="{6B7690B4-DFEE-4D5C-BE5F-B31E7E7FCBDC}" dt="2026-09-18T15:26:02.154" v="1691" actId="2696"/>
        <pc:sldMkLst>
          <pc:docMk/>
          <pc:sldMk cId="3488139993" sldId="1062"/>
        </pc:sldMkLst>
        <pc:spChg chg="mod">
          <ac:chgData name="Shine Shan" userId="b7c6eb4e-f16b-4f98-8979-51a2899ee8f3" providerId="ADAL" clId="{6B7690B4-DFEE-4D5C-BE5F-B31E7E7FCBDC}" dt="2026-09-18T15:25:56.922" v="1690" actId="1076"/>
          <ac:spMkLst>
            <pc:docMk/>
            <pc:sldMk cId="3488139993" sldId="1062"/>
            <ac:spMk id="3" creationId="{D9EAB0EC-DE89-8FD7-42B9-010AEE46A7B9}"/>
          </ac:spMkLst>
        </pc:spChg>
      </pc:sldChg>
      <pc:sldChg chg="modSp new del mod">
        <pc:chgData name="Shine Shan" userId="b7c6eb4e-f16b-4f98-8979-51a2899ee8f3" providerId="ADAL" clId="{6B7690B4-DFEE-4D5C-BE5F-B31E7E7FCBDC}" dt="2026-09-18T16:20:42.506" v="2010" actId="47"/>
        <pc:sldMkLst>
          <pc:docMk/>
          <pc:sldMk cId="3950529205" sldId="1062"/>
        </pc:sldMkLst>
        <pc:spChg chg="mod">
          <ac:chgData name="Shine Shan" userId="b7c6eb4e-f16b-4f98-8979-51a2899ee8f3" providerId="ADAL" clId="{6B7690B4-DFEE-4D5C-BE5F-B31E7E7FCBDC}" dt="2026-09-18T16:17:37.522" v="1977" actId="14100"/>
          <ac:spMkLst>
            <pc:docMk/>
            <pc:sldMk cId="3950529205" sldId="1062"/>
            <ac:spMk id="3" creationId="{C9745D8F-2146-1BA4-BBE7-4982A73FC8B4}"/>
          </ac:spMkLst>
        </pc:spChg>
      </pc:sldChg>
      <pc:sldChg chg="modSp new mod modNotesTx">
        <pc:chgData name="Shine Shan" userId="b7c6eb4e-f16b-4f98-8979-51a2899ee8f3" providerId="ADAL" clId="{6B7690B4-DFEE-4D5C-BE5F-B31E7E7FCBDC}" dt="2026-09-19T09:52:09.515" v="2364" actId="20577"/>
        <pc:sldMkLst>
          <pc:docMk/>
          <pc:sldMk cId="1163080506" sldId="1063"/>
        </pc:sldMkLst>
        <pc:spChg chg="mod">
          <ac:chgData name="Shine Shan" userId="b7c6eb4e-f16b-4f98-8979-51a2899ee8f3" providerId="ADAL" clId="{6B7690B4-DFEE-4D5C-BE5F-B31E7E7FCBDC}" dt="2026-09-18T18:32:26.553" v="2106" actId="14100"/>
          <ac:spMkLst>
            <pc:docMk/>
            <pc:sldMk cId="1163080506" sldId="1063"/>
            <ac:spMk id="2" creationId="{1BD0837E-248A-64F0-6A4D-625BA1A4A7B9}"/>
          </ac:spMkLst>
        </pc:spChg>
        <pc:spChg chg="mod">
          <ac:chgData name="Shine Shan" userId="b7c6eb4e-f16b-4f98-8979-51a2899ee8f3" providerId="ADAL" clId="{6B7690B4-DFEE-4D5C-BE5F-B31E7E7FCBDC}" dt="2026-09-19T09:51:57.659" v="2363" actId="14100"/>
          <ac:spMkLst>
            <pc:docMk/>
            <pc:sldMk cId="1163080506" sldId="1063"/>
            <ac:spMk id="3" creationId="{8FE6989A-0E38-EF4D-2111-C9865BE4835C}"/>
          </ac:spMkLst>
        </pc:spChg>
      </pc:sldChg>
      <pc:sldChg chg="modSp new mod">
        <pc:chgData name="Shine Shan" userId="b7c6eb4e-f16b-4f98-8979-51a2899ee8f3" providerId="ADAL" clId="{6B7690B4-DFEE-4D5C-BE5F-B31E7E7FCBDC}" dt="2026-09-19T09:29:44.894" v="2271" actId="20577"/>
        <pc:sldMkLst>
          <pc:docMk/>
          <pc:sldMk cId="1459824704" sldId="1064"/>
        </pc:sldMkLst>
        <pc:spChg chg="mod">
          <ac:chgData name="Shine Shan" userId="b7c6eb4e-f16b-4f98-8979-51a2899ee8f3" providerId="ADAL" clId="{6B7690B4-DFEE-4D5C-BE5F-B31E7E7FCBDC}" dt="2026-09-19T09:29:15.104" v="2265" actId="255"/>
          <ac:spMkLst>
            <pc:docMk/>
            <pc:sldMk cId="1459824704" sldId="1064"/>
            <ac:spMk id="2" creationId="{32536049-4CE7-2FE1-8160-B459DBECFF3C}"/>
          </ac:spMkLst>
        </pc:spChg>
        <pc:spChg chg="mod">
          <ac:chgData name="Shine Shan" userId="b7c6eb4e-f16b-4f98-8979-51a2899ee8f3" providerId="ADAL" clId="{6B7690B4-DFEE-4D5C-BE5F-B31E7E7FCBDC}" dt="2026-09-19T09:29:44.894" v="2271" actId="20577"/>
          <ac:spMkLst>
            <pc:docMk/>
            <pc:sldMk cId="1459824704" sldId="1064"/>
            <ac:spMk id="3" creationId="{9F9F7B89-E4A2-0E8B-6298-53218ED738A6}"/>
          </ac:spMkLst>
        </pc:spChg>
      </pc:sldChg>
      <pc:sldChg chg="modSp new del mod">
        <pc:chgData name="Shine Shan" userId="b7c6eb4e-f16b-4f98-8979-51a2899ee8f3" providerId="ADAL" clId="{6B7690B4-DFEE-4D5C-BE5F-B31E7E7FCBDC}" dt="2026-09-19T09:28:54.827" v="2263" actId="47"/>
        <pc:sldMkLst>
          <pc:docMk/>
          <pc:sldMk cId="513881442" sldId="1065"/>
        </pc:sldMkLst>
        <pc:spChg chg="mod">
          <ac:chgData name="Shine Shan" userId="b7c6eb4e-f16b-4f98-8979-51a2899ee8f3" providerId="ADAL" clId="{6B7690B4-DFEE-4D5C-BE5F-B31E7E7FCBDC}" dt="2026-09-19T09:21:45.959" v="2233" actId="27636"/>
          <ac:spMkLst>
            <pc:docMk/>
            <pc:sldMk cId="513881442" sldId="1065"/>
            <ac:spMk id="3" creationId="{B6430815-D72B-37B9-F578-A196C571454C}"/>
          </ac:spMkLst>
        </pc:spChg>
      </pc:sldChg>
      <pc:sldChg chg="delSp modSp add del mod">
        <pc:chgData name="Shine Shan" userId="b7c6eb4e-f16b-4f98-8979-51a2899ee8f3" providerId="ADAL" clId="{6B7690B4-DFEE-4D5C-BE5F-B31E7E7FCBDC}" dt="2026-09-19T10:22:43.044" v="2466" actId="47"/>
        <pc:sldMkLst>
          <pc:docMk/>
          <pc:sldMk cId="572256416" sldId="1065"/>
        </pc:sldMkLst>
        <pc:spChg chg="mod">
          <ac:chgData name="Shine Shan" userId="b7c6eb4e-f16b-4f98-8979-51a2899ee8f3" providerId="ADAL" clId="{6B7690B4-DFEE-4D5C-BE5F-B31E7E7FCBDC}" dt="2026-09-19T10:21:48.660" v="2456" actId="20577"/>
          <ac:spMkLst>
            <pc:docMk/>
            <pc:sldMk cId="572256416" sldId="1065"/>
            <ac:spMk id="2" creationId="{CB8C2BBD-3AF4-45E9-D2BD-52A97D29FC8A}"/>
          </ac:spMkLst>
        </pc:spChg>
        <pc:spChg chg="mod">
          <ac:chgData name="Shine Shan" userId="b7c6eb4e-f16b-4f98-8979-51a2899ee8f3" providerId="ADAL" clId="{6B7690B4-DFEE-4D5C-BE5F-B31E7E7FCBDC}" dt="2026-09-19T10:22:38.061" v="2464" actId="1076"/>
          <ac:spMkLst>
            <pc:docMk/>
            <pc:sldMk cId="572256416" sldId="1065"/>
            <ac:spMk id="3" creationId="{9196CCEF-CA9B-86D2-AA47-A1463B0EF69B}"/>
          </ac:spMkLst>
        </pc:spChg>
        <pc:spChg chg="del mod">
          <ac:chgData name="Shine Shan" userId="b7c6eb4e-f16b-4f98-8979-51a2899ee8f3" providerId="ADAL" clId="{6B7690B4-DFEE-4D5C-BE5F-B31E7E7FCBDC}" dt="2026-09-19T10:21:33.247" v="2446" actId="478"/>
          <ac:spMkLst>
            <pc:docMk/>
            <pc:sldMk cId="572256416" sldId="1065"/>
            <ac:spMk id="5" creationId="{DE1B97B1-1890-9779-3128-12D22D52D141}"/>
          </ac:spMkLst>
        </pc:spChg>
        <pc:picChg chg="mod">
          <ac:chgData name="Shine Shan" userId="b7c6eb4e-f16b-4f98-8979-51a2899ee8f3" providerId="ADAL" clId="{6B7690B4-DFEE-4D5C-BE5F-B31E7E7FCBDC}" dt="2026-09-19T10:22:41.550" v="2465" actId="1076"/>
          <ac:picMkLst>
            <pc:docMk/>
            <pc:sldMk cId="572256416" sldId="1065"/>
            <ac:picMk id="8" creationId="{9B8E1D1F-9221-7546-66BA-0CFBF7A008E8}"/>
          </ac:picMkLst>
        </pc:picChg>
      </pc:sldChg>
      <pc:sldChg chg="add del">
        <pc:chgData name="Shine Shan" userId="b7c6eb4e-f16b-4f98-8979-51a2899ee8f3" providerId="ADAL" clId="{6B7690B4-DFEE-4D5C-BE5F-B31E7E7FCBDC}" dt="2026-09-19T10:02:57.787" v="2402" actId="47"/>
        <pc:sldMkLst>
          <pc:docMk/>
          <pc:sldMk cId="4196385229" sldId="1065"/>
        </pc:sldMkLst>
      </pc:sldChg>
      <pc:sldChg chg="modSp add mod">
        <pc:chgData name="Shine Shan" userId="b7c6eb4e-f16b-4f98-8979-51a2899ee8f3" providerId="ADAL" clId="{6B7690B4-DFEE-4D5C-BE5F-B31E7E7FCBDC}" dt="2026-09-19T10:23:27.710" v="2476" actId="1076"/>
        <pc:sldMkLst>
          <pc:docMk/>
          <pc:sldMk cId="1946179009" sldId="1066"/>
        </pc:sldMkLst>
        <pc:spChg chg="mod">
          <ac:chgData name="Shine Shan" userId="b7c6eb4e-f16b-4f98-8979-51a2899ee8f3" providerId="ADAL" clId="{6B7690B4-DFEE-4D5C-BE5F-B31E7E7FCBDC}" dt="2026-09-19T10:23:15.286" v="2472" actId="1076"/>
          <ac:spMkLst>
            <pc:docMk/>
            <pc:sldMk cId="1946179009" sldId="1066"/>
            <ac:spMk id="2" creationId="{7C611A90-3B07-1E92-14F7-5CA3422F99EB}"/>
          </ac:spMkLst>
        </pc:spChg>
        <pc:spChg chg="mod">
          <ac:chgData name="Shine Shan" userId="b7c6eb4e-f16b-4f98-8979-51a2899ee8f3" providerId="ADAL" clId="{6B7690B4-DFEE-4D5C-BE5F-B31E7E7FCBDC}" dt="2026-09-19T10:23:27.710" v="2476" actId="1076"/>
          <ac:spMkLst>
            <pc:docMk/>
            <pc:sldMk cId="1946179009" sldId="1066"/>
            <ac:spMk id="3" creationId="{0EE50F72-3076-C348-4F53-7CAF838CE8C8}"/>
          </ac:spMkLst>
        </pc:spChg>
        <pc:picChg chg="mod">
          <ac:chgData name="Shine Shan" userId="b7c6eb4e-f16b-4f98-8979-51a2899ee8f3" providerId="ADAL" clId="{6B7690B4-DFEE-4D5C-BE5F-B31E7E7FCBDC}" dt="2026-09-19T10:23:20.350" v="2474" actId="1076"/>
          <ac:picMkLst>
            <pc:docMk/>
            <pc:sldMk cId="1946179009" sldId="1066"/>
            <ac:picMk id="8" creationId="{A6FF4C1E-3616-3017-DCD8-016FEE24F51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EBB3D-9180-445A-BE53-4493D96B4F16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78F98-3190-4F55-A6E8-2B0A645975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913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Extra Reading Available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109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4990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252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452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200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591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777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762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3183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282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933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5939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622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63781-2BD5-1DE2-0284-19EB41EA1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C25FF9-AAB3-C144-02E1-F65A160BF6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A3C1C6-C7FE-D9BE-86DE-3A7F6AAAFE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8A085-0932-26CF-03D8-8E3070E847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5197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B460F-64F4-4BA6-DD42-00F99524E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CB3E2E-D290-3E91-47D9-CA2C8740D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5856A5-BD9F-318D-9590-2AA1EC8B78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FABF38-6BFA-2FDB-64E0-9B7A55EFD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4364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315C9-F2C0-D86B-D738-398F8A3AE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F1A615-920D-0691-71F4-A8276F0AC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7D54AB-77C5-7711-9AB4-D9D345A8F0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BD768B-F3C1-E0EF-FC34-2CE315E2E7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4941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769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3B7E0-3623-2DF4-CAA8-FA19BDA95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B3C148-9D6F-CE02-5528-FACF781B30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58ABB6-7881-6CCF-3714-F805E0E55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7FF46-3F99-0C77-1DF1-1B8101EBC0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2528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8212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61D44-6EBB-872C-716C-65420945A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01163E-027F-0BE6-77CD-591FE02C3D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CCF874-0119-C957-E34C-355985057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E3D54B-D429-A2BB-0BB5-6A774E84F1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9997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2622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B8798-153F-2A8C-799B-21D3B095D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211D9D-A837-1F0E-A242-5A8820CFD3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238314-FC5D-C578-D141-D92911A87B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E5068-A656-58D2-938E-70FD3E790F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4025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41E4D-569A-4B7C-8F48-6E387179B21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2994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7810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6493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0197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125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FFD27-4373-6772-57ED-273D5291E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1CC3BA-348D-7255-676B-5B3E5E29E5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FBE34F-C8F2-ADD7-FEA7-78A1199F1D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0178B-2634-722D-1B54-B56E52EAD6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4688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8F98-3190-4F55-A6E8-2B0A64597595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03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04616"/>
          </a:xfrm>
        </p:spPr>
        <p:txBody>
          <a:bodyPr anchor="b"/>
          <a:lstStyle>
            <a:lvl1pPr algn="ctr">
              <a:defRPr sz="60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32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349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>
                <a:latin typeface="+mj-lt"/>
                <a:cs typeface="Courier New" panose="02070309020205020404" pitchFamily="49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667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tint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274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817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719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407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978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203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994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creensho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724" y="457200"/>
            <a:ext cx="3932237" cy="1600200"/>
          </a:xfrm>
        </p:spPr>
        <p:txBody>
          <a:bodyPr anchor="t"/>
          <a:lstStyle>
            <a:lvl1pPr>
              <a:defRPr sz="32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33964" y="457201"/>
            <a:ext cx="7234364" cy="54086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7724" y="2057400"/>
            <a:ext cx="3932237" cy="38115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995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394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027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415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5"/>
          </a:solidFill>
          <a:latin typeface="Courier New" panose="02070309020205020404" pitchFamily="49" charset="0"/>
          <a:ea typeface="+mj-ea"/>
          <a:cs typeface="Courier New" panose="02070309020205020404" pitchFamily="49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637" y="1028701"/>
            <a:ext cx="11654725" cy="5193554"/>
          </a:xfrm>
        </p:spPr>
        <p:txBody>
          <a:bodyPr>
            <a:noAutofit/>
          </a:bodyPr>
          <a:lstStyle/>
          <a:p>
            <a:r>
              <a:rPr lang="en-GB" sz="5400" dirty="0"/>
              <a:t>CI401</a:t>
            </a:r>
            <a:br>
              <a:rPr lang="en-GB" sz="5400" dirty="0"/>
            </a:br>
            <a:r>
              <a:rPr lang="en-GB" sz="5400" dirty="0"/>
              <a:t>Introduction to programming</a:t>
            </a:r>
            <a:br>
              <a:rPr lang="en-GB" sz="5400" dirty="0"/>
            </a:br>
            <a:br>
              <a:rPr lang="en-GB" sz="5400" dirty="0"/>
            </a:br>
            <a:r>
              <a:rPr lang="en-GB" sz="5400" dirty="0"/>
              <a:t> </a:t>
            </a:r>
            <a:br>
              <a:rPr lang="en-GB" sz="5400" dirty="0"/>
            </a:br>
            <a:r>
              <a:rPr lang="en-GB" sz="4800" dirty="0"/>
              <a:t>Using </a:t>
            </a:r>
            <a:r>
              <a:rPr lang="en-GB" sz="4800" err="1"/>
              <a:t>BlueJ</a:t>
            </a:r>
            <a:r>
              <a:rPr lang="en-GB" sz="4800"/>
              <a:t> - A </a:t>
            </a:r>
            <a:r>
              <a:rPr lang="en-GB" sz="4800" dirty="0"/>
              <a:t>practical guide for Java programming</a:t>
            </a:r>
            <a:br>
              <a:rPr lang="en-GB" sz="5400" dirty="0"/>
            </a:br>
            <a:r>
              <a:rPr lang="en-GB" sz="3200" dirty="0">
                <a:solidFill>
                  <a:schemeClr val="bg2">
                    <a:lumMod val="50000"/>
                  </a:schemeClr>
                </a:solidFill>
              </a:rPr>
              <a:t>(Loading, compiling, running, and working with your Java projects)</a:t>
            </a:r>
          </a:p>
        </p:txBody>
      </p:sp>
    </p:spTree>
    <p:extLst>
      <p:ext uri="{BB962C8B-B14F-4D97-AF65-F5344CB8AC3E}">
        <p14:creationId xmlns:p14="http://schemas.microsoft.com/office/powerpoint/2010/main" val="1190162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36049-4CE7-2FE1-8160-B459DBECF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 sz="4400" spc="-1" dirty="0">
                <a:solidFill>
                  <a:srgbClr val="4472C4"/>
                </a:solidFill>
                <a:latin typeface="Courier New"/>
              </a:rPr>
              <a:t>How to Use This Slide Set</a:t>
            </a:r>
            <a:endParaRPr lang="en-GB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F7B89-E4A2-0E8B-6298-53218ED73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>
              <a:lnSpc>
                <a:spcPct val="110000"/>
              </a:lnSpc>
            </a:pPr>
            <a:r>
              <a:rPr lang="en-GB" dirty="0"/>
              <a:t>This slide set will show you how to </a:t>
            </a:r>
            <a:r>
              <a:rPr lang="en-GB" b="1" dirty="0"/>
              <a:t>load exercises into </a:t>
            </a:r>
            <a:r>
              <a:rPr lang="en-GB" b="1" dirty="0" err="1"/>
              <a:t>BlueJ</a:t>
            </a:r>
            <a:r>
              <a:rPr lang="en-GB" b="1" dirty="0"/>
              <a:t> and perform basic operations,</a:t>
            </a:r>
            <a:r>
              <a:rPr lang="en-GB" dirty="0"/>
              <a:t> such as opening, compiling, running, checking program output, and duplicating a class when needed. </a:t>
            </a:r>
          </a:p>
          <a:p>
            <a:pPr lvl="0">
              <a:lnSpc>
                <a:spcPct val="110000"/>
              </a:lnSpc>
            </a:pPr>
            <a:r>
              <a:rPr lang="en-GB" dirty="0"/>
              <a:t>Here, we use the Week 1 </a:t>
            </a:r>
            <a:r>
              <a:rPr lang="en-GB" dirty="0" err="1"/>
              <a:t>enhanceForChoices</a:t>
            </a:r>
            <a:r>
              <a:rPr lang="en-GB" dirty="0"/>
              <a:t> project and</a:t>
            </a:r>
            <a:r>
              <a:rPr lang="en-GB" b="1" dirty="0"/>
              <a:t> HelloWorld program as examples</a:t>
            </a:r>
            <a:r>
              <a:rPr lang="en-GB" dirty="0"/>
              <a:t>. Each week, you’ll receive a different project to work with. </a:t>
            </a:r>
          </a:p>
          <a:p>
            <a:pPr lvl="0">
              <a:lnSpc>
                <a:spcPct val="110000"/>
              </a:lnSpc>
            </a:pPr>
            <a:r>
              <a:rPr lang="en-GB" dirty="0"/>
              <a:t>💡</a:t>
            </a:r>
            <a:r>
              <a:rPr lang="en-GB" b="1" dirty="0"/>
              <a:t>This section is about using </a:t>
            </a:r>
            <a:r>
              <a:rPr lang="en-GB" b="1" dirty="0" err="1"/>
              <a:t>BlueJ</a:t>
            </a:r>
            <a:r>
              <a:rPr lang="en-GB" b="1" dirty="0"/>
              <a:t> as a programming tool, rather than learning Java itself</a:t>
            </a:r>
            <a:r>
              <a:rPr lang="en-GB" dirty="0"/>
              <a:t>. </a:t>
            </a:r>
          </a:p>
          <a:p>
            <a:pPr lvl="0">
              <a:lnSpc>
                <a:spcPct val="110000"/>
              </a:lnSpc>
            </a:pPr>
            <a:r>
              <a:rPr lang="en-GB" b="1" dirty="0"/>
              <a:t>Note for other IDE users:</a:t>
            </a:r>
            <a:br>
              <a:rPr lang="en-GB" dirty="0"/>
            </a:br>
            <a:r>
              <a:rPr lang="en-GB" dirty="0"/>
              <a:t>You can still follow along - simply open the provided zipped project code and copy it into your preferred IDE to compile and run.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8E543-7518-2238-BF1F-3EEDA59B4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824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45264-711D-DDD8-1176-94F63633D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Extra Reading Available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12D6F-8E08-5525-6554-2D004CCE2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128" y="1609282"/>
            <a:ext cx="11549743" cy="4692083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Later in this slide set, you will find an optional section: </a:t>
            </a:r>
            <a:r>
              <a:rPr lang="en-GB" sz="2400" b="1" dirty="0"/>
              <a:t>“</a:t>
            </a:r>
            <a:r>
              <a:rPr lang="en-GB" sz="2400" b="1" dirty="0">
                <a:hlinkClick r:id="rId3" action="ppaction://hlinksldjump"/>
              </a:rPr>
              <a:t>Extra Reading - Code Essentials</a:t>
            </a:r>
            <a:r>
              <a:rPr lang="en-GB" sz="2400" b="1" dirty="0"/>
              <a:t>”</a:t>
            </a:r>
            <a:r>
              <a:rPr lang="en-GB" sz="2400" dirty="0"/>
              <a:t>. 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It’s not required right now. </a:t>
            </a:r>
            <a:r>
              <a:rPr lang="en-GB" sz="2400" b="1" dirty="0">
                <a:latin typeface="+mn-lt"/>
              </a:rPr>
              <a:t>Treat it as a reference as you start writing Java code.</a:t>
            </a:r>
            <a:r>
              <a:rPr lang="en-GB" sz="2400" dirty="0">
                <a:latin typeface="+mn-lt"/>
              </a:rPr>
              <a:t> 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It explains some useful basics, such as </a:t>
            </a:r>
            <a:r>
              <a:rPr lang="en-GB" sz="2400" b="1" dirty="0">
                <a:latin typeface="+mn-lt"/>
              </a:rPr>
              <a:t>punctuation, brackets, code layout and colour</a:t>
            </a:r>
            <a:r>
              <a:rPr lang="en-GB" sz="2400" dirty="0">
                <a:latin typeface="+mn-lt"/>
              </a:rPr>
              <a:t>. 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It highlights </a:t>
            </a:r>
            <a:r>
              <a:rPr lang="en-GB" sz="2400" b="1" dirty="0">
                <a:latin typeface="+mn-lt"/>
              </a:rPr>
              <a:t>what matters to Java and what mainly helps us read the code</a:t>
            </a:r>
            <a:r>
              <a:rPr lang="en-GB" sz="2400" dirty="0">
                <a:latin typeface="+mn-lt"/>
              </a:rPr>
              <a:t>. 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💡</a:t>
            </a:r>
            <a:r>
              <a:rPr lang="en-GB" sz="2400" b="1" dirty="0">
                <a:latin typeface="+mn-lt"/>
              </a:rPr>
              <a:t>You do not need to remember all the rules at this stage.</a:t>
            </a:r>
            <a:r>
              <a:rPr lang="en-GB" sz="2400" dirty="0">
                <a:latin typeface="+mn-lt"/>
              </a:rPr>
              <a:t> We will learn Java syntax gradually as you write more programs. 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You can return to this section when you encounter these features in your own programs.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sz="2400" dirty="0"/>
              <a:t>👉</a:t>
            </a:r>
            <a:r>
              <a:rPr lang="en-GB" sz="2400" b="1" dirty="0"/>
              <a:t>For many beginners, even a small program can feel overwhelming - almost every word, symbol and line may raise a question. This is normal. You do not need to understand everything yet; focus on what we are learning at each stage, and your understanding will build gradually</a:t>
            </a:r>
            <a:r>
              <a:rPr lang="en-GB" sz="2400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E46637-33E4-46E9-A36D-12AE23D3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446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F0AFD-6AC0-45A0-8052-648B3FDC5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914" y="245300"/>
            <a:ext cx="10515600" cy="1121477"/>
          </a:xfrm>
        </p:spPr>
        <p:txBody>
          <a:bodyPr>
            <a:normAutofit fontScale="90000"/>
          </a:bodyPr>
          <a:lstStyle/>
          <a:p>
            <a:r>
              <a:rPr lang="en-GB" sz="4400" dirty="0"/>
              <a:t>Launching </a:t>
            </a:r>
            <a:r>
              <a:rPr lang="en-GB" sz="4400" dirty="0" err="1"/>
              <a:t>BlueJ</a:t>
            </a:r>
            <a:r>
              <a:rPr lang="en-GB" sz="4400" dirty="0"/>
              <a:t> and Loading Your First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6D8EDF-6A09-41F2-9798-FE231B4F6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914" y="1366777"/>
            <a:ext cx="10701178" cy="411948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Start </a:t>
            </a:r>
            <a:r>
              <a:rPr lang="en-GB" sz="2400" b="1" dirty="0" err="1"/>
              <a:t>BlueJ</a:t>
            </a:r>
            <a:endParaRPr lang="en-GB" sz="2400" b="1" dirty="0"/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Run </a:t>
            </a:r>
            <a:r>
              <a:rPr lang="en-GB" sz="2400" dirty="0" err="1">
                <a:latin typeface="+mn-lt"/>
              </a:rPr>
              <a:t>BlueJ</a:t>
            </a:r>
            <a:r>
              <a:rPr lang="en-GB" sz="2400" dirty="0">
                <a:latin typeface="+mn-lt"/>
              </a:rPr>
              <a:t> from the Windows Start menu like any other app.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i="1" dirty="0">
                <a:latin typeface="+mn-lt"/>
              </a:rPr>
              <a:t>Tip:</a:t>
            </a:r>
            <a:r>
              <a:rPr lang="en-GB" sz="2400" dirty="0">
                <a:latin typeface="+mn-lt"/>
              </a:rPr>
              <a:t> If you did not see it, type </a:t>
            </a:r>
            <a:r>
              <a:rPr lang="en-GB" sz="2400" b="1" dirty="0">
                <a:latin typeface="+mn-lt"/>
              </a:rPr>
              <a:t>“</a:t>
            </a:r>
            <a:r>
              <a:rPr lang="en-GB" sz="2400" b="1" dirty="0" err="1">
                <a:latin typeface="+mn-lt"/>
              </a:rPr>
              <a:t>BlueJ</a:t>
            </a:r>
            <a:r>
              <a:rPr lang="en-GB" sz="2400" b="1" dirty="0">
                <a:latin typeface="+mn-lt"/>
              </a:rPr>
              <a:t>”</a:t>
            </a:r>
            <a:r>
              <a:rPr lang="en-GB" sz="2400" dirty="0">
                <a:latin typeface="+mn-lt"/>
              </a:rPr>
              <a:t> into the search bar.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b="1" dirty="0" err="1">
                <a:latin typeface="+mn-lt"/>
              </a:rPr>
              <a:t>BlueJ</a:t>
            </a:r>
            <a:r>
              <a:rPr lang="en-GB" sz="2400" b="1" dirty="0">
                <a:latin typeface="+mn-lt"/>
              </a:rPr>
              <a:t> First Look - </a:t>
            </a:r>
            <a:r>
              <a:rPr lang="en-GB" sz="2400" dirty="0">
                <a:latin typeface="+mn-lt"/>
              </a:rPr>
              <a:t>When </a:t>
            </a:r>
            <a:r>
              <a:rPr lang="en-GB" sz="2400" dirty="0" err="1">
                <a:latin typeface="+mn-lt"/>
              </a:rPr>
              <a:t>BlueJ</a:t>
            </a:r>
            <a:r>
              <a:rPr lang="en-GB" sz="2400" dirty="0">
                <a:latin typeface="+mn-lt"/>
              </a:rPr>
              <a:t> starts for the first time, it will be empty (a grey, empty shell), waiting for you to create or load a project.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1️⃣ Download the project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Download a </a:t>
            </a:r>
            <a:r>
              <a:rPr lang="en-GB" sz="2400" dirty="0" err="1">
                <a:latin typeface="+mn-lt"/>
              </a:rPr>
              <a:t>BlueJ</a:t>
            </a:r>
            <a:r>
              <a:rPr lang="en-GB" sz="2400" dirty="0">
                <a:latin typeface="+mn-lt"/>
              </a:rPr>
              <a:t> project (zip file) from weekly study materials on </a:t>
            </a:r>
            <a:r>
              <a:rPr lang="en-GB" sz="2400" dirty="0" err="1">
                <a:latin typeface="+mn-lt"/>
              </a:rPr>
              <a:t>MyStudies</a:t>
            </a:r>
            <a:r>
              <a:rPr lang="en-GB" sz="2400" dirty="0">
                <a:latin typeface="+mn-lt"/>
              </a:rPr>
              <a:t>. Example: </a:t>
            </a:r>
            <a:r>
              <a:rPr lang="en-GB" sz="2400" b="1" dirty="0">
                <a:latin typeface="+mn-lt"/>
              </a:rPr>
              <a:t>enhanceForChoices.zip </a:t>
            </a:r>
            <a:r>
              <a:rPr lang="en-GB" sz="2400" dirty="0">
                <a:latin typeface="+mn-lt"/>
              </a:rPr>
              <a:t>in week 1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/>
              <a:t>2️⃣ Open the project in </a:t>
            </a:r>
            <a:r>
              <a:rPr lang="en-GB" sz="2400" b="1" dirty="0" err="1"/>
              <a:t>BlueJ</a:t>
            </a:r>
            <a:endParaRPr lang="en-GB" sz="2400" b="1" dirty="0"/>
          </a:p>
          <a:p>
            <a:pPr marL="684000"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In </a:t>
            </a:r>
            <a:r>
              <a:rPr lang="en-GB" dirty="0" err="1"/>
              <a:t>BlueJ</a:t>
            </a:r>
            <a:r>
              <a:rPr lang="en-GB" dirty="0"/>
              <a:t>, go to </a:t>
            </a:r>
            <a:r>
              <a:rPr lang="en-GB" b="1" dirty="0"/>
              <a:t>Project → Open ZIP/JAR…</a:t>
            </a:r>
            <a:endParaRPr lang="en-GB" dirty="0"/>
          </a:p>
          <a:p>
            <a:pPr marL="684000" lvl="1">
              <a:lnSpc>
                <a:spcPct val="100000"/>
              </a:lnSpc>
              <a:spcBef>
                <a:spcPts val="0"/>
              </a:spcBef>
            </a:pPr>
            <a:r>
              <a:rPr lang="en-GB" b="1" dirty="0"/>
              <a:t>Browse to the zip file you downloaded, </a:t>
            </a:r>
            <a:r>
              <a:rPr lang="en-GB" dirty="0"/>
              <a:t>select and open it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28DB77-1877-46D6-9A9A-E348CC921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60BF9A-6686-1D04-7E42-B75BE7C61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2903" y="4053889"/>
            <a:ext cx="1480548" cy="202272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FEFE6C-87ED-C3C9-8ED0-D30CE489995A}"/>
              </a:ext>
            </a:extLst>
          </p:cNvPr>
          <p:cNvSpPr txBox="1">
            <a:spLocks/>
          </p:cNvSpPr>
          <p:nvPr/>
        </p:nvSpPr>
        <p:spPr>
          <a:xfrm>
            <a:off x="349720" y="5591366"/>
            <a:ext cx="8970125" cy="1235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 err="1"/>
              <a:t>BlueJ</a:t>
            </a:r>
            <a:r>
              <a:rPr lang="en-GB" sz="2400" b="1" dirty="0"/>
              <a:t> will automatically extract the project and create a project folder with the same name as the ZIP file, in the same location.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The project is now ready to open and work with in </a:t>
            </a:r>
            <a:r>
              <a:rPr lang="en-GB" sz="2400" dirty="0" err="1"/>
              <a:t>BlueJ</a:t>
            </a:r>
            <a:r>
              <a:rPr lang="en-GB" sz="2400" dirty="0"/>
              <a:t>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5E89AD2-CA5D-2615-4A74-0633FD988852}"/>
              </a:ext>
            </a:extLst>
          </p:cNvPr>
          <p:cNvCxnSpPr>
            <a:cxnSpLocks/>
          </p:cNvCxnSpPr>
          <p:nvPr/>
        </p:nvCxnSpPr>
        <p:spPr>
          <a:xfrm flipV="1">
            <a:off x="6260123" y="4431323"/>
            <a:ext cx="2497015" cy="4572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EE7A1E5-1A1B-278C-27CC-A578C17C7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1126" y="6208972"/>
            <a:ext cx="1845651" cy="644866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27D4B33-1F94-47AF-4AAA-EB104E94A548}"/>
              </a:ext>
            </a:extLst>
          </p:cNvPr>
          <p:cNvCxnSpPr>
            <a:cxnSpLocks/>
          </p:cNvCxnSpPr>
          <p:nvPr/>
        </p:nvCxnSpPr>
        <p:spPr>
          <a:xfrm>
            <a:off x="8194431" y="5976945"/>
            <a:ext cx="1058472" cy="687215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450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DC93F-A253-D2D6-2D5E-0367D7649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14288"/>
          </a:xfrm>
        </p:spPr>
        <p:txBody>
          <a:bodyPr>
            <a:normAutofit/>
          </a:bodyPr>
          <a:lstStyle/>
          <a:p>
            <a:r>
              <a:rPr lang="en-GB" sz="4000" dirty="0"/>
              <a:t>📌Extra Notes – Your Work Lives in the Unzipped Folder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BC202-CC54-7059-8BD4-8C7FC3F6F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9413"/>
            <a:ext cx="10515600" cy="3703806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en-GB" b="1" dirty="0"/>
              <a:t>All your work happens in the unzipped folder.</a:t>
            </a:r>
            <a:r>
              <a:rPr lang="en-GB" dirty="0"/>
              <a:t> </a:t>
            </a:r>
            <a:r>
              <a:rPr lang="en-GB" dirty="0" err="1"/>
              <a:t>BlueJ</a:t>
            </a:r>
            <a:r>
              <a:rPr lang="en-GB" dirty="0"/>
              <a:t> does not modify the original ZIP file. </a:t>
            </a:r>
          </a:p>
          <a:p>
            <a:pPr lvl="0">
              <a:lnSpc>
                <a:spcPct val="100000"/>
              </a:lnSpc>
            </a:pPr>
            <a:r>
              <a:rPr lang="en-GB" b="1" dirty="0"/>
              <a:t>Editing, compiling, running and saving</a:t>
            </a:r>
            <a:r>
              <a:rPr lang="en-GB" dirty="0"/>
              <a:t> - everything happens in the unzipped project folder, such as </a:t>
            </a:r>
            <a:r>
              <a:rPr lang="en-GB" dirty="0" err="1"/>
              <a:t>enhanceForChoices</a:t>
            </a:r>
            <a:r>
              <a:rPr lang="en-GB" dirty="0"/>
              <a:t>. </a:t>
            </a:r>
          </a:p>
          <a:p>
            <a:pPr lvl="0">
              <a:lnSpc>
                <a:spcPct val="100000"/>
              </a:lnSpc>
            </a:pPr>
            <a:r>
              <a:rPr lang="en-GB" dirty="0"/>
              <a:t>💡 </a:t>
            </a:r>
            <a:r>
              <a:rPr lang="en-GB" b="1" dirty="0"/>
              <a:t>Tip:</a:t>
            </a:r>
            <a:r>
              <a:rPr lang="en-GB" dirty="0"/>
              <a:t> When sharing your work, remember to provide the </a:t>
            </a:r>
            <a:r>
              <a:rPr lang="en-GB" b="1" dirty="0"/>
              <a:t>unzipped project folder</a:t>
            </a:r>
            <a:r>
              <a:rPr lang="en-GB" dirty="0"/>
              <a:t>. Treat the original ZIP file as a backup.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2F765-F68A-3DC4-EE40-54E0662B6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437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7B33D-57FC-6DC0-544B-54C822949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130418"/>
            <a:ext cx="10931769" cy="1325563"/>
          </a:xfrm>
        </p:spPr>
        <p:txBody>
          <a:bodyPr>
            <a:normAutofit/>
          </a:bodyPr>
          <a:lstStyle/>
          <a:p>
            <a:r>
              <a:rPr lang="en-GB" dirty="0"/>
              <a:t>Opening and Reopening Projects in </a:t>
            </a:r>
            <a:r>
              <a:rPr lang="en-GB" dirty="0" err="1"/>
              <a:t>BlueJ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44BF8-8A8D-6726-6BA6-70BFF53E4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839" y="1431223"/>
            <a:ext cx="9348828" cy="509375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When you start </a:t>
            </a:r>
            <a:r>
              <a:rPr lang="en-GB" sz="2400" dirty="0" err="1"/>
              <a:t>BlueJ</a:t>
            </a:r>
            <a:r>
              <a:rPr lang="en-GB" sz="2400" dirty="0"/>
              <a:t>, it will automatically open the </a:t>
            </a:r>
            <a:r>
              <a:rPr lang="en-GB" sz="2400" b="1" dirty="0"/>
              <a:t>latest project</a:t>
            </a:r>
            <a:r>
              <a:rPr lang="en-GB" sz="2400" dirty="0"/>
              <a:t> you worked on.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To open a </a:t>
            </a:r>
            <a:r>
              <a:rPr lang="en-GB" sz="2400" b="1" dirty="0"/>
              <a:t>new zipped project</a:t>
            </a:r>
            <a:r>
              <a:rPr lang="en-GB" sz="2400" dirty="0"/>
              <a:t>, follow the steps we already showed:</a:t>
            </a:r>
            <a:br>
              <a:rPr lang="en-GB" sz="2400" dirty="0"/>
            </a:br>
            <a:r>
              <a:rPr lang="en-GB" sz="2400" dirty="0"/>
              <a:t>Project → Open ZIP/JAR… → browse to the zip → open it.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sz="2400" b="1" dirty="0"/>
              <a:t>👉To open a previous (existing) project folder:</a:t>
            </a:r>
          </a:p>
          <a:p>
            <a:pPr marL="684000" lvl="1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In </a:t>
            </a:r>
            <a:r>
              <a:rPr lang="en-GB" dirty="0" err="1"/>
              <a:t>BlueJ</a:t>
            </a:r>
            <a:r>
              <a:rPr lang="en-GB" dirty="0"/>
              <a:t>, select </a:t>
            </a:r>
            <a:r>
              <a:rPr lang="en-GB" b="1" dirty="0"/>
              <a:t>Project → Open Project</a:t>
            </a:r>
            <a:r>
              <a:rPr lang="en-GB" dirty="0"/>
              <a:t>…, browse to the </a:t>
            </a:r>
            <a:r>
              <a:rPr lang="en-GB" b="1" dirty="0"/>
              <a:t>unzipped project folder</a:t>
            </a:r>
            <a:r>
              <a:rPr lang="en-GB" dirty="0"/>
              <a:t>, and click </a:t>
            </a:r>
            <a:r>
              <a:rPr lang="en-GB" b="1" dirty="0"/>
              <a:t>Open</a:t>
            </a:r>
            <a:r>
              <a:rPr lang="en-GB" dirty="0"/>
              <a:t>.</a:t>
            </a:r>
          </a:p>
          <a:p>
            <a:pPr marL="684000" lvl="1">
              <a:lnSpc>
                <a:spcPct val="100000"/>
              </a:lnSpc>
              <a:spcBef>
                <a:spcPts val="0"/>
              </a:spcBef>
            </a:pPr>
            <a:r>
              <a:rPr lang="en-GB" b="1" dirty="0"/>
              <a:t>Or, </a:t>
            </a:r>
            <a:r>
              <a:rPr lang="en-GB" dirty="0"/>
              <a:t>go to the folder on your computer, find the file named </a:t>
            </a:r>
            <a:r>
              <a:rPr lang="en-GB" dirty="0" err="1">
                <a:highlight>
                  <a:srgbClr val="C0C0C0"/>
                </a:highlight>
              </a:rPr>
              <a:t>package.bluej</a:t>
            </a:r>
            <a:r>
              <a:rPr lang="en-GB" dirty="0">
                <a:highlight>
                  <a:srgbClr val="C0C0C0"/>
                </a:highlight>
              </a:rPr>
              <a:t> </a:t>
            </a:r>
            <a:r>
              <a:rPr lang="en-GB" dirty="0"/>
              <a:t>(or </a:t>
            </a:r>
            <a:r>
              <a:rPr lang="en-GB" dirty="0">
                <a:highlight>
                  <a:srgbClr val="C0C0C0"/>
                </a:highlight>
              </a:rPr>
              <a:t>package</a:t>
            </a:r>
            <a:r>
              <a:rPr lang="en-GB" dirty="0"/>
              <a:t>), and </a:t>
            </a:r>
            <a:r>
              <a:rPr lang="en-GB" b="1" dirty="0"/>
              <a:t>double-click it</a:t>
            </a:r>
            <a:r>
              <a:rPr lang="en-GB" dirty="0"/>
              <a:t>. </a:t>
            </a:r>
            <a:r>
              <a:rPr lang="en-GB" dirty="0" err="1"/>
              <a:t>BlueJ</a:t>
            </a:r>
            <a:r>
              <a:rPr lang="en-GB" dirty="0"/>
              <a:t> will start with that project.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Remember: </a:t>
            </a:r>
            <a:r>
              <a:rPr lang="en-GB" sz="2400" dirty="0" err="1"/>
              <a:t>BlueJ</a:t>
            </a:r>
            <a:r>
              <a:rPr lang="en-GB" sz="2400" dirty="0"/>
              <a:t> always works in the </a:t>
            </a:r>
            <a:r>
              <a:rPr lang="en-GB" sz="2400" b="1" dirty="0"/>
              <a:t>unzipped folder</a:t>
            </a:r>
            <a:r>
              <a:rPr lang="en-GB" sz="2400" dirty="0"/>
              <a:t>, never the zip file.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522D8-4CA0-DEB7-E4B5-32F85B476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6</a:t>
            </a:fld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CFC2ADA-B583-2E0C-B629-C9F70EBFBE9D}"/>
              </a:ext>
            </a:extLst>
          </p:cNvPr>
          <p:cNvGrpSpPr/>
          <p:nvPr/>
        </p:nvGrpSpPr>
        <p:grpSpPr>
          <a:xfrm>
            <a:off x="10398804" y="4272917"/>
            <a:ext cx="1711660" cy="1805091"/>
            <a:chOff x="10600909" y="5142016"/>
            <a:chExt cx="1505782" cy="167153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4F854FF-A31E-D5DA-8E93-9D7BB405C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362"/>
            <a:stretch>
              <a:fillRect/>
            </a:stretch>
          </p:blipFill>
          <p:spPr>
            <a:xfrm>
              <a:off x="10600909" y="5142016"/>
              <a:ext cx="1505782" cy="1671534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E18DF638-D463-11AF-2497-1886CF79FE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650698" y="6329271"/>
              <a:ext cx="455993" cy="42470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8000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36045-39A6-04E3-073F-64547ABAA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078" y="213266"/>
            <a:ext cx="10515600" cy="893832"/>
          </a:xfrm>
        </p:spPr>
        <p:txBody>
          <a:bodyPr>
            <a:normAutofit/>
          </a:bodyPr>
          <a:lstStyle/>
          <a:p>
            <a:r>
              <a:rPr lang="en-GB" sz="4000" dirty="0" err="1"/>
              <a:t>BlueJ’s</a:t>
            </a:r>
            <a:r>
              <a:rPr lang="en-GB" sz="4000" dirty="0"/>
              <a:t> Class Explorer 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66352-FF9F-49E9-9915-7273AB1BD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651" y="1142761"/>
            <a:ext cx="8352463" cy="4323497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100" dirty="0"/>
              <a:t>When you open a project in </a:t>
            </a:r>
            <a:r>
              <a:rPr lang="en-GB" sz="2100" dirty="0" err="1"/>
              <a:t>BlueJ</a:t>
            </a:r>
            <a:r>
              <a:rPr lang="en-GB" sz="2100" dirty="0"/>
              <a:t>, you will see several </a:t>
            </a:r>
            <a:r>
              <a:rPr lang="en-GB" sz="2100" b="1" dirty="0"/>
              <a:t>yellow boxes.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100" dirty="0"/>
              <a:t>Each yellow box represents a </a:t>
            </a:r>
            <a:r>
              <a:rPr lang="en-GB" sz="2100" b="1" dirty="0"/>
              <a:t>class</a:t>
            </a:r>
            <a:r>
              <a:rPr lang="en-GB" sz="2100" dirty="0"/>
              <a:t> - a small program or part of your project.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100" dirty="0"/>
              <a:t>The </a:t>
            </a:r>
            <a:r>
              <a:rPr lang="en-GB" sz="2100" b="1" dirty="0"/>
              <a:t>name on a yellow box is the same as the class name </a:t>
            </a:r>
            <a:r>
              <a:rPr lang="en-GB" sz="2100" dirty="0"/>
              <a:t>(see next page).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100" dirty="0"/>
              <a:t>Sometimes, you may also see </a:t>
            </a:r>
            <a:r>
              <a:rPr lang="en-GB" sz="2100" b="1" dirty="0"/>
              <a:t>purple boxes </a:t>
            </a:r>
            <a:r>
              <a:rPr lang="en-GB" sz="2100" dirty="0"/>
              <a:t>representing project navigation.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100" dirty="0"/>
              <a:t>Aside: purple boxes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100" dirty="0">
                <a:latin typeface="+mn-lt"/>
              </a:rPr>
              <a:t>&lt;Go up&gt; : double-click to move up one level in the project.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100" dirty="0">
                <a:latin typeface="+mn-lt"/>
              </a:rPr>
              <a:t>A purple box with a name : double-click to open that package and reveal the classes inside.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GB" sz="2100" dirty="0"/>
              <a:t>The boxes you see depend on the project structure. You do not need to worry about this for now, as </a:t>
            </a:r>
            <a:r>
              <a:rPr lang="en-GB" sz="2100" b="1" dirty="0"/>
              <a:t>our projects are simple and usually do not contain purple boxes.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49844-B0FC-29BE-0175-3387528AE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7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6E734D-4962-4B07-4264-8B1ABB543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66"/>
          <a:stretch>
            <a:fillRect/>
          </a:stretch>
        </p:blipFill>
        <p:spPr>
          <a:xfrm>
            <a:off x="8714020" y="1458869"/>
            <a:ext cx="3219843" cy="23835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632E2F5-EEF7-69DE-F7BB-CCF4827BED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1694" y="4132714"/>
            <a:ext cx="1383618" cy="9224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0B4A99-1E7F-A5D4-41E6-F58E264051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4472" y="4132715"/>
            <a:ext cx="1339391" cy="922411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BDEC4B5-140E-D6C5-51D3-4C686ADF3A70}"/>
              </a:ext>
            </a:extLst>
          </p:cNvPr>
          <p:cNvSpPr txBox="1">
            <a:spLocks/>
          </p:cNvSpPr>
          <p:nvPr/>
        </p:nvSpPr>
        <p:spPr>
          <a:xfrm>
            <a:off x="165324" y="5466258"/>
            <a:ext cx="11861351" cy="1483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dirty="0"/>
              <a:t>💡 </a:t>
            </a:r>
            <a:r>
              <a:rPr lang="en-GB" sz="2000" b="1" dirty="0"/>
              <a:t>Tip:</a:t>
            </a:r>
            <a:r>
              <a:rPr lang="en-GB" sz="2000" dirty="0"/>
              <a:t> You can </a:t>
            </a:r>
            <a:r>
              <a:rPr lang="en-GB" sz="2000" b="1" dirty="0"/>
              <a:t>click and drag class boxes</a:t>
            </a:r>
            <a:r>
              <a:rPr lang="en-GB" sz="2000" dirty="0"/>
              <a:t> to arrange them in the Class Explorer.</a:t>
            </a:r>
            <a:endParaRPr lang="en-GB" sz="2000" dirty="0"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dirty="0">
                <a:latin typeface="+mn-lt"/>
              </a:rPr>
              <a:t>We’re now ready to practise the </a:t>
            </a:r>
            <a:r>
              <a:rPr lang="en-GB" sz="2000" b="1" dirty="0">
                <a:latin typeface="+mn-lt"/>
              </a:rPr>
              <a:t>basic steps for working with a class</a:t>
            </a:r>
            <a:r>
              <a:rPr lang="en-GB" sz="2000" dirty="0">
                <a:latin typeface="+mn-lt"/>
              </a:rPr>
              <a:t>, using </a:t>
            </a:r>
            <a:r>
              <a:rPr lang="en-GB" sz="2000" b="1" dirty="0">
                <a:latin typeface="+mn-lt"/>
              </a:rPr>
              <a:t>HelloWorld as an example:</a:t>
            </a:r>
            <a:r>
              <a:rPr lang="en-GB" sz="2000" dirty="0">
                <a:latin typeface="+mn-lt"/>
              </a:rPr>
              <a:t> opening, editing, compiling and running it. </a:t>
            </a:r>
            <a:r>
              <a:rPr lang="en-GB" sz="2000" b="1" dirty="0">
                <a:latin typeface="+mn-lt"/>
              </a:rPr>
              <a:t>The same workflow applies to other classes, </a:t>
            </a:r>
            <a:r>
              <a:rPr lang="en-GB" sz="2000" dirty="0">
                <a:latin typeface="+mn-lt"/>
              </a:rPr>
              <a:t> although the program and its output may be different.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7681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D38A7-EE7E-4E2A-8C3B-0D88EB775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442" y="210263"/>
            <a:ext cx="10515600" cy="975451"/>
          </a:xfrm>
        </p:spPr>
        <p:txBody>
          <a:bodyPr>
            <a:normAutofit fontScale="90000"/>
          </a:bodyPr>
          <a:lstStyle/>
          <a:p>
            <a:r>
              <a:rPr lang="en-GB" dirty="0"/>
              <a:t>Opening Your First Java Program HelloWorld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ABEE0-6A9F-4124-AE4E-0CB155A0C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6" y="1253331"/>
            <a:ext cx="6108559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en-GB" dirty="0"/>
              <a:t>Double-click the yellow </a:t>
            </a:r>
            <a:r>
              <a:rPr lang="en-GB" b="1" dirty="0"/>
              <a:t>HelloWorld</a:t>
            </a:r>
            <a:r>
              <a:rPr lang="en-GB" dirty="0"/>
              <a:t> box.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en-GB" dirty="0"/>
              <a:t>A new </a:t>
            </a:r>
            <a:r>
              <a:rPr lang="en-GB" b="1" dirty="0"/>
              <a:t>editor window</a:t>
            </a:r>
            <a:r>
              <a:rPr lang="en-GB" dirty="0"/>
              <a:t> will appear with some coloured text inside. This is a </a:t>
            </a:r>
            <a:r>
              <a:rPr lang="en-GB" b="1" dirty="0"/>
              <a:t>Java program</a:t>
            </a:r>
            <a:r>
              <a:rPr lang="en-GB" dirty="0"/>
              <a:t>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en-GB" dirty="0"/>
              <a:t>All it does is tell the computer to display: </a:t>
            </a:r>
            <a:r>
              <a:rPr lang="en-GB" sz="2600" dirty="0">
                <a:highlight>
                  <a:srgbClr val="C0C0C0"/>
                </a:highlight>
                <a:latin typeface="+mn-lt"/>
              </a:rPr>
              <a:t>Hello World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en-GB" dirty="0"/>
              <a:t>Traditionally, this is the </a:t>
            </a:r>
            <a:r>
              <a:rPr lang="en-GB" b="1" dirty="0"/>
              <a:t>first program</a:t>
            </a:r>
            <a:r>
              <a:rPr lang="en-GB" dirty="0"/>
              <a:t> you encounter in any programming language.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7C4C26-E3DF-3DFD-86B1-6AB2D1DDD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DA2C0AE-C67A-A2A7-FC0F-27C20CBFC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3036" y="1415225"/>
            <a:ext cx="1351559" cy="8205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D0902C-C78E-95F1-886A-C606D1CA61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139" r="32418"/>
          <a:stretch>
            <a:fillRect/>
          </a:stretch>
        </p:blipFill>
        <p:spPr>
          <a:xfrm>
            <a:off x="6874901" y="2472418"/>
            <a:ext cx="4616197" cy="4066494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C9CD717-96F0-612E-07F8-1337CAF82B84}"/>
              </a:ext>
            </a:extLst>
          </p:cNvPr>
          <p:cNvCxnSpPr>
            <a:cxnSpLocks/>
          </p:cNvCxnSpPr>
          <p:nvPr/>
        </p:nvCxnSpPr>
        <p:spPr>
          <a:xfrm flipH="1">
            <a:off x="8098648" y="1415225"/>
            <a:ext cx="576429" cy="184523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F1982B-48F6-02B2-950B-9394B91D85E9}"/>
              </a:ext>
            </a:extLst>
          </p:cNvPr>
          <p:cNvCxnSpPr>
            <a:cxnSpLocks/>
          </p:cNvCxnSpPr>
          <p:nvPr/>
        </p:nvCxnSpPr>
        <p:spPr>
          <a:xfrm flipH="1">
            <a:off x="8894784" y="4029471"/>
            <a:ext cx="576429" cy="184523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126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D38A7-EE7E-4E2A-8C3B-0D88EB775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Getting HelloWorld to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ABEE0-6A9F-4124-AE4E-0CB155A0C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7019"/>
            <a:ext cx="10515600" cy="5065856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en-GB" b="1" dirty="0"/>
              <a:t>When the computer carries out the instructions in a program, we say that the program is running.</a:t>
            </a:r>
            <a:endParaRPr lang="en-GB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To run a Java program, there are </a:t>
            </a:r>
            <a:r>
              <a:rPr lang="en-GB" b="1" dirty="0"/>
              <a:t>two steps</a:t>
            </a:r>
            <a:r>
              <a:rPr lang="en-GB" dirty="0"/>
              <a:t>:</a:t>
            </a:r>
          </a:p>
          <a:p>
            <a:pPr marL="684000">
              <a:lnSpc>
                <a:spcPct val="100000"/>
              </a:lnSpc>
              <a:spcBef>
                <a:spcPts val="600"/>
              </a:spcBef>
            </a:pPr>
            <a:r>
              <a:rPr lang="en-GB" b="1" dirty="0">
                <a:latin typeface="+mn-lt"/>
              </a:rPr>
              <a:t>Compile</a:t>
            </a:r>
            <a:r>
              <a:rPr lang="en-GB" dirty="0">
                <a:latin typeface="+mn-lt"/>
              </a:rPr>
              <a:t> - </a:t>
            </a:r>
            <a:r>
              <a:rPr lang="en-GB" dirty="0"/>
              <a:t>Convert the Java code we write in a </a:t>
            </a:r>
            <a:r>
              <a:rPr lang="en-GB" b="1" dirty="0"/>
              <a:t>.java file</a:t>
            </a:r>
            <a:r>
              <a:rPr lang="en-GB" dirty="0"/>
              <a:t> into </a:t>
            </a:r>
            <a:r>
              <a:rPr lang="en-GB" b="1" dirty="0"/>
              <a:t>bytecode</a:t>
            </a:r>
            <a:r>
              <a:rPr lang="en-GB" dirty="0"/>
              <a:t>, which the Java Virtual Machine (JVM) can run.</a:t>
            </a:r>
            <a:endParaRPr lang="en-GB" dirty="0">
              <a:latin typeface="+mn-lt"/>
            </a:endParaRPr>
          </a:p>
          <a:p>
            <a:pPr marL="684000">
              <a:lnSpc>
                <a:spcPct val="100000"/>
              </a:lnSpc>
              <a:spcBef>
                <a:spcPts val="600"/>
              </a:spcBef>
            </a:pPr>
            <a:r>
              <a:rPr lang="en-GB" b="1" dirty="0">
                <a:latin typeface="+mn-lt"/>
              </a:rPr>
              <a:t>Run (Execute)</a:t>
            </a:r>
            <a:r>
              <a:rPr lang="en-GB" dirty="0">
                <a:latin typeface="+mn-lt"/>
              </a:rPr>
              <a:t> - Tell the computer to carry out the compiled instructions.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C13396-89DB-71E5-8CAE-76BD7B0C5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4A08E-0BCB-4CFF-9501-451C31A9AE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4531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6C83-F432-7B04-1C9C-A55BB01A9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08" y="136525"/>
            <a:ext cx="10515600" cy="972483"/>
          </a:xfrm>
        </p:spPr>
        <p:txBody>
          <a:bodyPr>
            <a:normAutofit/>
          </a:bodyPr>
          <a:lstStyle/>
          <a:p>
            <a:r>
              <a:rPr lang="en-GB" sz="4400" dirty="0"/>
              <a:t>Compiling HelloWorld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35F6F-3D1E-D9D5-FA95-9EA56E2F5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408" y="1109008"/>
            <a:ext cx="11607449" cy="123900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To compile your HelloWorld program: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b="1" dirty="0">
                <a:latin typeface="+mn-lt"/>
              </a:rPr>
              <a:t>Using the Explorer View:</a:t>
            </a:r>
            <a:r>
              <a:rPr lang="en-GB" sz="2400" dirty="0">
                <a:latin typeface="+mn-lt"/>
              </a:rPr>
              <a:t> Right-click on the HelloWorld class box and select </a:t>
            </a:r>
            <a:r>
              <a:rPr lang="en-GB" sz="2400" b="1" dirty="0">
                <a:latin typeface="+mn-lt"/>
              </a:rPr>
              <a:t>Compile</a:t>
            </a:r>
            <a:r>
              <a:rPr lang="en-GB" sz="2400" dirty="0">
                <a:latin typeface="+mn-lt"/>
              </a:rPr>
              <a:t>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b="1" dirty="0">
                <a:latin typeface="+mn-lt"/>
              </a:rPr>
              <a:t>Or, using the Editor Window:</a:t>
            </a:r>
            <a:r>
              <a:rPr lang="en-GB" sz="2400" dirty="0">
                <a:latin typeface="+mn-lt"/>
              </a:rPr>
              <a:t> Click the </a:t>
            </a:r>
            <a:r>
              <a:rPr lang="en-GB" sz="2400" b="1" dirty="0">
                <a:latin typeface="+mn-lt"/>
              </a:rPr>
              <a:t>Compile</a:t>
            </a:r>
            <a:r>
              <a:rPr lang="en-GB" sz="2400" dirty="0">
                <a:latin typeface="+mn-lt"/>
              </a:rPr>
              <a:t> button.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484306-1567-8AB9-07F8-F63A7408F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10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472FCC-680F-DAC2-5BE2-E18059A03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7880" y="2684061"/>
            <a:ext cx="2857131" cy="310051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4275816-D43C-8B1D-FD30-2AF8195F1A0E}"/>
              </a:ext>
            </a:extLst>
          </p:cNvPr>
          <p:cNvGrpSpPr/>
          <p:nvPr/>
        </p:nvGrpSpPr>
        <p:grpSpPr>
          <a:xfrm>
            <a:off x="6739985" y="2395201"/>
            <a:ext cx="5285844" cy="4199015"/>
            <a:chOff x="6739985" y="2262353"/>
            <a:chExt cx="5285844" cy="419901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19A7B21-9FF8-5744-7A03-0E70E3EE0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1139" r="32418"/>
            <a:stretch>
              <a:fillRect/>
            </a:stretch>
          </p:blipFill>
          <p:spPr>
            <a:xfrm>
              <a:off x="7259197" y="2262353"/>
              <a:ext cx="4766632" cy="4199015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E6B007D-2A17-A0EB-6089-74DC996C58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9985" y="2619227"/>
              <a:ext cx="602935" cy="31395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5694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EF011-0BE9-FE1B-97DF-004CA3B5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672" y="309706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dirty="0"/>
              <a:t>HelloWorld Compiled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6010E-1B15-7E69-49F8-6E8D2C722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272" y="1820140"/>
            <a:ext cx="6384282" cy="4053122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10000"/>
              </a:lnSpc>
              <a:spcBef>
                <a:spcPts val="500"/>
              </a:spcBef>
            </a:pPr>
            <a:r>
              <a:rPr lang="en-GB" dirty="0"/>
              <a:t>The yellow box loses its shading to show it has been compiled</a:t>
            </a:r>
          </a:p>
          <a:p>
            <a:pPr marL="342900" indent="-342900">
              <a:lnSpc>
                <a:spcPct val="110000"/>
              </a:lnSpc>
              <a:spcBef>
                <a:spcPts val="500"/>
              </a:spcBef>
            </a:pPr>
            <a:r>
              <a:rPr lang="en-GB" dirty="0"/>
              <a:t>💡 </a:t>
            </a:r>
            <a:r>
              <a:rPr lang="en-GB" b="1" dirty="0"/>
              <a:t>Takeaway:</a:t>
            </a:r>
            <a:r>
              <a:rPr lang="en-GB" dirty="0"/>
              <a:t> You can use the </a:t>
            </a:r>
            <a:r>
              <a:rPr lang="en-GB" b="1" dirty="0"/>
              <a:t>Compile</a:t>
            </a:r>
            <a:r>
              <a:rPr lang="en-GB" dirty="0"/>
              <a:t> button on the left to compile </a:t>
            </a:r>
            <a:r>
              <a:rPr lang="en-GB" b="1" dirty="0"/>
              <a:t>all the yellow boxes</a:t>
            </a:r>
            <a:r>
              <a:rPr lang="en-GB" dirty="0"/>
              <a:t> in the Class Explorer in one go.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33492E-B505-8FE4-A139-FD50C3CB3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A73CB9-D32A-7744-BD89-ADC8C0F72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5271" y="1820140"/>
            <a:ext cx="3738075" cy="309822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41BCAF3-F92D-9DE1-70D4-C175E977F4B3}"/>
              </a:ext>
            </a:extLst>
          </p:cNvPr>
          <p:cNvCxnSpPr>
            <a:cxnSpLocks/>
          </p:cNvCxnSpPr>
          <p:nvPr/>
        </p:nvCxnSpPr>
        <p:spPr>
          <a:xfrm flipV="1">
            <a:off x="6735337" y="3636336"/>
            <a:ext cx="943278" cy="799379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81DDFFC-2782-E65F-42AC-7C30D38BBD71}"/>
              </a:ext>
            </a:extLst>
          </p:cNvPr>
          <p:cNvCxnSpPr>
            <a:cxnSpLocks/>
          </p:cNvCxnSpPr>
          <p:nvPr/>
        </p:nvCxnSpPr>
        <p:spPr>
          <a:xfrm flipH="1">
            <a:off x="10245969" y="4466492"/>
            <a:ext cx="1107831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1CC878E-C572-725F-EC9B-3D07974A67EC}"/>
              </a:ext>
            </a:extLst>
          </p:cNvPr>
          <p:cNvSpPr txBox="1"/>
          <p:nvPr/>
        </p:nvSpPr>
        <p:spPr>
          <a:xfrm>
            <a:off x="10245969" y="4035605"/>
            <a:ext cx="14957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/>
              <a:t>Compiled</a:t>
            </a:r>
          </a:p>
        </p:txBody>
      </p:sp>
    </p:spTree>
    <p:extLst>
      <p:ext uri="{BB962C8B-B14F-4D97-AF65-F5344CB8AC3E}">
        <p14:creationId xmlns:p14="http://schemas.microsoft.com/office/powerpoint/2010/main" val="2181167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137A9-DDE3-90B8-B1FC-0F57ECD2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45" y="338816"/>
            <a:ext cx="10515600" cy="1025760"/>
          </a:xfrm>
        </p:spPr>
        <p:txBody>
          <a:bodyPr>
            <a:normAutofit/>
          </a:bodyPr>
          <a:lstStyle/>
          <a:p>
            <a:r>
              <a:rPr lang="en-GB" sz="4400" dirty="0"/>
              <a:t>Running HelloWorld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74EAB-5C73-FCD0-502B-667BC0800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709" y="1364576"/>
            <a:ext cx="10515600" cy="102576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Once your program is successfully compiled, it’s ready to run.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 err="1"/>
              <a:t>BlueJ</a:t>
            </a:r>
            <a:r>
              <a:rPr lang="en-GB" dirty="0"/>
              <a:t> offers </a:t>
            </a:r>
            <a:r>
              <a:rPr lang="en-GB" b="1" dirty="0"/>
              <a:t>two ways </a:t>
            </a:r>
            <a:r>
              <a:rPr lang="en-GB" dirty="0"/>
              <a:t>to execute your code: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DD170-558E-9DE6-51D1-100A97A5F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12</a:t>
            </a:fld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41882C-AB32-AD2E-EFE0-B56602C81E3A}"/>
              </a:ext>
            </a:extLst>
          </p:cNvPr>
          <p:cNvSpPr txBox="1">
            <a:spLocks/>
          </p:cNvSpPr>
          <p:nvPr/>
        </p:nvSpPr>
        <p:spPr>
          <a:xfrm>
            <a:off x="429490" y="5812439"/>
            <a:ext cx="10924310" cy="7264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b="1" dirty="0"/>
              <a:t>🔽</a:t>
            </a:r>
            <a:r>
              <a:rPr lang="en-GB" dirty="0">
                <a:latin typeface="+mn-lt"/>
              </a:rPr>
              <a:t>See the next few pages for step-by-step instructions on running HelloWorld.</a:t>
            </a:r>
          </a:p>
        </p:txBody>
      </p:sp>
      <p:graphicFrame>
        <p:nvGraphicFramePr>
          <p:cNvPr id="10" name="Content Placeholder 4">
            <a:extLst>
              <a:ext uri="{FF2B5EF4-FFF2-40B4-BE49-F238E27FC236}">
                <a16:creationId xmlns:a16="http://schemas.microsoft.com/office/drawing/2014/main" id="{4717EB2B-54B0-18F0-26AF-2A979611E7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6630838"/>
              </p:ext>
            </p:extLst>
          </p:nvPr>
        </p:nvGraphicFramePr>
        <p:xfrm>
          <a:off x="560403" y="2592628"/>
          <a:ext cx="11071193" cy="3017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83339">
                  <a:extLst>
                    <a:ext uri="{9D8B030D-6E8A-4147-A177-3AD203B41FA5}">
                      <a16:colId xmlns:a16="http://schemas.microsoft.com/office/drawing/2014/main" val="441789643"/>
                    </a:ext>
                  </a:extLst>
                </a:gridCol>
                <a:gridCol w="5787854">
                  <a:extLst>
                    <a:ext uri="{9D8B030D-6E8A-4147-A177-3AD203B41FA5}">
                      <a16:colId xmlns:a16="http://schemas.microsoft.com/office/drawing/2014/main" val="554397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Courier New" panose="02070309020205020404" pitchFamily="49" charset="0"/>
                        </a:rPr>
                        <a:t>1️⃣ Run via the main method</a:t>
                      </a:r>
                    </a:p>
                    <a:p>
                      <a:pPr marL="684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Right-click on the HelloWorld class box.</a:t>
                      </a:r>
                    </a:p>
                    <a:p>
                      <a:pPr marL="684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Select </a:t>
                      </a: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C0C0C0"/>
                          </a:highlight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void main(String[] </a:t>
                      </a:r>
                      <a:r>
                        <a:rPr kumimoji="0" lang="en-GB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C0C0C0"/>
                          </a:highlight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args</a:t>
                      </a: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C0C0C0"/>
                          </a:highlight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)</a:t>
                      </a: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C0C0C0"/>
                          </a:highlight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.</a:t>
                      </a:r>
                    </a:p>
                    <a:p>
                      <a:pPr marL="684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Click </a:t>
                      </a: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OK</a:t>
                      </a: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 to run the program.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Courier New" panose="02070309020205020404" pitchFamily="49" charset="0"/>
                        </a:rPr>
                        <a:t>💡 </a:t>
                      </a: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Courier New" panose="02070309020205020404" pitchFamily="49" charset="0"/>
                        </a:rPr>
                        <a:t>key point:</a:t>
                      </a: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Courier New" panose="02070309020205020404" pitchFamily="49" charset="0"/>
                        </a:rPr>
                        <a:t> The main method is the starting point of any Java program. </a:t>
                      </a:r>
                    </a:p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Courier New" panose="02070309020205020404" pitchFamily="49" charset="0"/>
                        </a:rPr>
                        <a:t>2️⃣ Run via a class instance</a:t>
                      </a:r>
                    </a:p>
                    <a:p>
                      <a:pPr marL="684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Right-click on the HelloWorld class box in the Explorer view.</a:t>
                      </a:r>
                    </a:p>
                    <a:p>
                      <a:pPr marL="684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Select </a:t>
                      </a: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C0C0C0"/>
                          </a:highlight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new HelloWorld()</a:t>
                      </a: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 to create an instance of the class.</a:t>
                      </a:r>
                    </a:p>
                    <a:p>
                      <a:pPr marL="684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 small red object icon appears. Right-click it, then choose the method you want to run (for example, here is run()).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258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7530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61A71-6A45-83BF-B497-CC84925A5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5" y="197295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dirty="0"/>
              <a:t>1️⃣ Run via the Main Method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8647766-5CC1-CCF4-D046-60BEE34E2E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0596831"/>
              </p:ext>
            </p:extLst>
          </p:nvPr>
        </p:nvGraphicFramePr>
        <p:xfrm>
          <a:off x="433937" y="1267047"/>
          <a:ext cx="11324126" cy="5271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6214">
                  <a:extLst>
                    <a:ext uri="{9D8B030D-6E8A-4147-A177-3AD203B41FA5}">
                      <a16:colId xmlns:a16="http://schemas.microsoft.com/office/drawing/2014/main" val="3888502629"/>
                    </a:ext>
                  </a:extLst>
                </a:gridCol>
                <a:gridCol w="5597912">
                  <a:extLst>
                    <a:ext uri="{9D8B030D-6E8A-4147-A177-3AD203B41FA5}">
                      <a16:colId xmlns:a16="http://schemas.microsoft.com/office/drawing/2014/main" val="2353526802"/>
                    </a:ext>
                  </a:extLst>
                </a:gridCol>
              </a:tblGrid>
              <a:tr h="52718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Courier New" panose="02070309020205020404" pitchFamily="49" charset="0"/>
                        </a:rPr>
                        <a:t>Step 1: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Right click HelloWorld - the menu now has two new options at the top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Select the second one </a:t>
                      </a:r>
                    </a:p>
                    <a:p>
                      <a:pPr marL="1314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     </a:t>
                      </a: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C0C0C0"/>
                          </a:highlight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void main(String[] </a:t>
                      </a:r>
                      <a:r>
                        <a:rPr kumimoji="0" lang="en-GB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C0C0C0"/>
                          </a:highlight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args</a:t>
                      </a: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C0C0C0"/>
                          </a:highlight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)</a:t>
                      </a:r>
                    </a:p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Courier New" panose="02070309020205020404" pitchFamily="49" charset="0"/>
                        </a:rPr>
                        <a:t>Step 2: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 dialog box appears. Just click </a:t>
                      </a:r>
                      <a:r>
                        <a:rPr kumimoji="0" lang="en-GB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OK</a:t>
                      </a: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. The program will run.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💡</a:t>
                      </a:r>
                      <a:r>
                        <a:rPr kumimoji="0" lang="en-GB" sz="2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Takeaway</a:t>
                      </a:r>
                      <a:r>
                        <a:rPr kumimoji="0" lang="en-GB" sz="2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: This is the standard way to run a Java program. The </a:t>
                      </a:r>
                      <a:r>
                        <a:rPr kumimoji="0" lang="en-GB" sz="2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C0C0C0"/>
                          </a:highlight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main</a:t>
                      </a:r>
                      <a:r>
                        <a:rPr kumimoji="0" lang="en-GB" sz="2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 method is always the </a:t>
                      </a:r>
                      <a:r>
                        <a:rPr kumimoji="0" lang="en-GB" sz="2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entry point</a:t>
                      </a:r>
                      <a:r>
                        <a:rPr kumimoji="0" lang="en-GB" sz="2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.</a:t>
                      </a:r>
                    </a:p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522507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A360CF-4BAF-238B-77D6-ABA38B33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13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61B0E6-C67B-03B4-E498-05696F729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14352" y="3543809"/>
            <a:ext cx="3481329" cy="28981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6734F3-BC83-F8AC-4C3C-3B74A185EF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6597" y="3126970"/>
            <a:ext cx="2339047" cy="331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82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3407C-7B69-D327-3969-516D99D93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A2E4F-BD53-4955-465C-03C7AE834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909" y="313173"/>
            <a:ext cx="11232958" cy="1325563"/>
          </a:xfrm>
        </p:spPr>
        <p:txBody>
          <a:bodyPr>
            <a:normAutofit/>
          </a:bodyPr>
          <a:lstStyle/>
          <a:p>
            <a:r>
              <a:rPr lang="en-GB" sz="4400" dirty="0"/>
              <a:t>1️⃣ Run via the Main Method - Check Result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8293B-05E0-54C9-A4F9-2151C6438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09" y="1928038"/>
            <a:ext cx="6543810" cy="384930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A new window appears - </a:t>
            </a:r>
            <a:r>
              <a:rPr lang="en-GB" dirty="0" err="1"/>
              <a:t>BlueJ</a:t>
            </a:r>
            <a:r>
              <a:rPr lang="en-GB" dirty="0"/>
              <a:t> calls it the </a:t>
            </a:r>
            <a:r>
              <a:rPr lang="en-GB" b="1" dirty="0"/>
              <a:t>Terminal Window</a:t>
            </a:r>
            <a:r>
              <a:rPr lang="en-GB" dirty="0"/>
              <a:t>. This window shows the output of your program.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Since our program tells the computer to display text, you’ll see: </a:t>
            </a:r>
            <a:r>
              <a:rPr lang="en-GB" dirty="0">
                <a:highlight>
                  <a:srgbClr val="C0C0C0"/>
                </a:highlight>
              </a:rPr>
              <a:t>Hello World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🎉</a:t>
            </a:r>
            <a:r>
              <a:rPr lang="en-GB" b="1" dirty="0"/>
              <a:t>Job done, </a:t>
            </a:r>
            <a:r>
              <a:rPr lang="en-GB" b="1" dirty="0">
                <a:latin typeface="+mn-lt"/>
              </a:rPr>
              <a:t>y</a:t>
            </a:r>
            <a:r>
              <a:rPr lang="en-GB" dirty="0">
                <a:latin typeface="+mn-lt"/>
              </a:rPr>
              <a:t>our first Java program has run successfully!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DC383-A356-6704-EFDD-A40426576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14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B37A08-B32E-3111-079C-2E10250E0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5018" y="2300776"/>
            <a:ext cx="4489164" cy="2591213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2DB2875-D28A-0F94-93B7-D3DD67616F6B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5910146" y="3596383"/>
            <a:ext cx="1584872" cy="3623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716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BBC65-BAB9-7901-E2AD-5B9A8071E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2E928-DC11-6561-1F04-CA7CE7A8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85" y="197295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dirty="0"/>
              <a:t>2️⃣ Run via a Class Instance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1ED4B40-F9AB-9754-46C4-94B89178F7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761399"/>
              </p:ext>
            </p:extLst>
          </p:nvPr>
        </p:nvGraphicFramePr>
        <p:xfrm>
          <a:off x="433937" y="1267047"/>
          <a:ext cx="11324126" cy="5271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0814">
                  <a:extLst>
                    <a:ext uri="{9D8B030D-6E8A-4147-A177-3AD203B41FA5}">
                      <a16:colId xmlns:a16="http://schemas.microsoft.com/office/drawing/2014/main" val="3888502629"/>
                    </a:ext>
                  </a:extLst>
                </a:gridCol>
                <a:gridCol w="5803312">
                  <a:extLst>
                    <a:ext uri="{9D8B030D-6E8A-4147-A177-3AD203B41FA5}">
                      <a16:colId xmlns:a16="http://schemas.microsoft.com/office/drawing/2014/main" val="2353526802"/>
                    </a:ext>
                  </a:extLst>
                </a:gridCol>
              </a:tblGrid>
              <a:tr h="52718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Courier New" panose="02070309020205020404" pitchFamily="49" charset="0"/>
                        </a:rPr>
                        <a:t>Step 1: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Right click HelloWorld after compiling it, Select the top one – </a:t>
                      </a:r>
                      <a:r>
                        <a:rPr kumimoji="0" lang="en-GB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C0C0C0"/>
                          </a:highlight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new HelloWorld()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Courier New" panose="02070309020205020404" pitchFamily="49" charset="0"/>
                        </a:rPr>
                        <a:t>Step 2: Name the Instance 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 box pops up to give the instance a name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We don’t care what the name is (but you can change it if you want) so just click </a:t>
                      </a:r>
                      <a:r>
                        <a:rPr kumimoji="0" lang="en-GB" sz="2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OK</a:t>
                      </a:r>
                      <a:r>
                        <a:rPr kumimoji="0" lang="en-GB" sz="22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 – this will create an instance of HelloWorld</a:t>
                      </a:r>
                    </a:p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522507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99855-F971-9532-E293-4ADBF3066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15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B37790-FBF6-5ABF-58CA-B43D17DD0A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0159" y="2592610"/>
            <a:ext cx="2627706" cy="38117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4F9B81-9B02-E577-16DB-37D3D5073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2149" y="3150183"/>
            <a:ext cx="3512435" cy="315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142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F4C19-5D0C-0D2E-0B7A-9945CF477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B47C3-2ED0-A28E-E9EA-08D7DD567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41" y="215672"/>
            <a:ext cx="11370308" cy="1089638"/>
          </a:xfrm>
        </p:spPr>
        <p:txBody>
          <a:bodyPr>
            <a:normAutofit/>
          </a:bodyPr>
          <a:lstStyle/>
          <a:p>
            <a:r>
              <a:rPr lang="en-GB" sz="4400" dirty="0"/>
              <a:t>2️⃣(con)Run via a Class Instance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BA1A103-787F-7793-013C-9B89C45066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8178413"/>
              </p:ext>
            </p:extLst>
          </p:nvPr>
        </p:nvGraphicFramePr>
        <p:xfrm>
          <a:off x="316630" y="1522858"/>
          <a:ext cx="11758063" cy="5271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3281">
                  <a:extLst>
                    <a:ext uri="{9D8B030D-6E8A-4147-A177-3AD203B41FA5}">
                      <a16:colId xmlns:a16="http://schemas.microsoft.com/office/drawing/2014/main" val="3888502629"/>
                    </a:ext>
                  </a:extLst>
                </a:gridCol>
                <a:gridCol w="6294782">
                  <a:extLst>
                    <a:ext uri="{9D8B030D-6E8A-4147-A177-3AD203B41FA5}">
                      <a16:colId xmlns:a16="http://schemas.microsoft.com/office/drawing/2014/main" val="2353526802"/>
                    </a:ext>
                  </a:extLst>
                </a:gridCol>
              </a:tblGrid>
              <a:tr h="52718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Courier New" panose="02070309020205020404" pitchFamily="49" charset="0"/>
                        </a:rPr>
                        <a:t>Step 3: HelloWorld instance created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 new red box appears in the bottom left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This is the HelloWorld instance we have just created</a:t>
                      </a:r>
                    </a:p>
                    <a:p>
                      <a:pPr marL="1314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GB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Courier New" panose="02070309020205020404" pitchFamily="49" charset="0"/>
                        </a:rPr>
                        <a:t>Step 4: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Right click on the red instance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Select the second option </a:t>
                      </a:r>
                      <a:r>
                        <a:rPr kumimoji="0" lang="en-GB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C0C0C0"/>
                          </a:highlight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void run()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The program will run, and you will see the </a:t>
                      </a:r>
                      <a:r>
                        <a:rPr kumimoji="0" lang="en-GB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same output </a:t>
                      </a: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as when running via main method:  </a:t>
                      </a:r>
                    </a:p>
                    <a:p>
                      <a:pPr marL="1314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    </a:t>
                      </a: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C0C0C0"/>
                          </a:highlight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Hello World </a:t>
                      </a: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was written </a:t>
                      </a:r>
                      <a:r>
                        <a:rPr kumimoji="0" lang="en-GB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in the terminal window</a:t>
                      </a:r>
                      <a:r>
                        <a:rPr kumimoji="0" lang="en-GB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.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en-GB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highlight>
                          <a:srgbClr val="C0C0C0"/>
                        </a:highlight>
                        <a:uLnTx/>
                        <a:uFillTx/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en-GB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highlight>
                          <a:srgbClr val="C0C0C0"/>
                        </a:highlight>
                        <a:uLnTx/>
                        <a:uFillTx/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522507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A249D-7D58-24E0-A175-15283641D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16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F8FEF7-9B43-B646-E957-B05F4FA71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9148" y="3042916"/>
            <a:ext cx="2888445" cy="29894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BE1722-E01E-CD60-9C63-41A90A9AA7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82719" y="3732036"/>
            <a:ext cx="2487685" cy="298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715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1D69-B7D8-38E3-C406-BF37305A9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73" y="242686"/>
            <a:ext cx="10515600" cy="1015447"/>
          </a:xfrm>
        </p:spPr>
        <p:txBody>
          <a:bodyPr>
            <a:normAutofit/>
          </a:bodyPr>
          <a:lstStyle/>
          <a:p>
            <a:r>
              <a:rPr lang="en-GB" sz="4400" dirty="0"/>
              <a:t>Editing Your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0989E-984F-42F3-4098-B45DD962C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721" y="1310809"/>
            <a:ext cx="5347958" cy="4787960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10000"/>
              </a:lnSpc>
              <a:spcBef>
                <a:spcPts val="300"/>
              </a:spcBef>
            </a:pPr>
            <a:r>
              <a:rPr lang="en-GB" sz="2400" dirty="0"/>
              <a:t>You can edit the Java code when you need to change or extend the program. </a:t>
            </a:r>
          </a:p>
          <a:p>
            <a:pPr lvl="0">
              <a:lnSpc>
                <a:spcPct val="110000"/>
              </a:lnSpc>
              <a:spcBef>
                <a:spcPts val="300"/>
              </a:spcBef>
            </a:pPr>
            <a:r>
              <a:rPr lang="en-GB" sz="2400" dirty="0"/>
              <a:t>After making changes, </a:t>
            </a:r>
            <a:r>
              <a:rPr lang="en-GB" sz="2400" b="1" dirty="0"/>
              <a:t>compile the class again</a:t>
            </a:r>
            <a:r>
              <a:rPr lang="en-GB" sz="2400" dirty="0"/>
              <a:t> before running it. </a:t>
            </a:r>
          </a:p>
          <a:p>
            <a:pPr lvl="0">
              <a:lnSpc>
                <a:spcPct val="110000"/>
              </a:lnSpc>
              <a:spcBef>
                <a:spcPts val="300"/>
              </a:spcBef>
            </a:pPr>
            <a:r>
              <a:rPr lang="en-GB" sz="2400" dirty="0"/>
              <a:t>If there are errors in your code, </a:t>
            </a:r>
            <a:r>
              <a:rPr lang="en-GB" sz="2400" b="1" dirty="0" err="1"/>
              <a:t>BlueJ</a:t>
            </a:r>
            <a:r>
              <a:rPr lang="en-GB" sz="2400" b="1" dirty="0"/>
              <a:t> will highlight them</a:t>
            </a:r>
            <a:r>
              <a:rPr lang="en-GB" sz="2400" dirty="0"/>
              <a:t>. </a:t>
            </a:r>
          </a:p>
          <a:p>
            <a:pPr lvl="0">
              <a:lnSpc>
                <a:spcPct val="110000"/>
              </a:lnSpc>
              <a:spcBef>
                <a:spcPts val="300"/>
              </a:spcBef>
            </a:pPr>
            <a:r>
              <a:rPr lang="en-GB" sz="2400" dirty="0"/>
              <a:t>The class box will show </a:t>
            </a:r>
            <a:r>
              <a:rPr lang="en-GB" sz="2400" b="1" dirty="0"/>
              <a:t>red cross-hatches</a:t>
            </a:r>
            <a:r>
              <a:rPr lang="en-GB" sz="2400" dirty="0"/>
              <a:t> when the class contains compilation errors. </a:t>
            </a:r>
          </a:p>
          <a:p>
            <a:pPr lvl="0">
              <a:lnSpc>
                <a:spcPct val="110000"/>
              </a:lnSpc>
              <a:spcBef>
                <a:spcPts val="300"/>
              </a:spcBef>
            </a:pPr>
            <a:r>
              <a:rPr lang="en-GB" sz="2400" b="1" dirty="0"/>
              <a:t>Fix the errors and compile again.</a:t>
            </a:r>
            <a:r>
              <a:rPr lang="en-GB" sz="2400" dirty="0"/>
              <a:t> </a:t>
            </a:r>
          </a:p>
          <a:p>
            <a:pPr lvl="0">
              <a:lnSpc>
                <a:spcPct val="110000"/>
              </a:lnSpc>
              <a:spcBef>
                <a:spcPts val="300"/>
              </a:spcBef>
            </a:pPr>
            <a:r>
              <a:rPr lang="en-GB" sz="2400" dirty="0"/>
              <a:t>Once the program compiles successfully, you can run it as before.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F87168-E5E7-08F7-8769-362F6523C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17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12F6B5-7009-98AF-8B7F-60787871F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5473" y="1571084"/>
            <a:ext cx="6056384" cy="370724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0D5CAD-E5A5-268C-E074-A0F3FA830D23}"/>
              </a:ext>
            </a:extLst>
          </p:cNvPr>
          <p:cNvSpPr txBox="1">
            <a:spLocks/>
          </p:cNvSpPr>
          <p:nvPr/>
        </p:nvSpPr>
        <p:spPr>
          <a:xfrm>
            <a:off x="99194" y="6151445"/>
            <a:ext cx="11672558" cy="6259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GB" sz="2400" dirty="0"/>
              <a:t>💡 </a:t>
            </a:r>
            <a:r>
              <a:rPr lang="en-GB" sz="2400" b="1" dirty="0"/>
              <a:t>Remember:</a:t>
            </a:r>
            <a:r>
              <a:rPr lang="en-GB" sz="2400" dirty="0"/>
              <a:t> Errors are </a:t>
            </a:r>
            <a:r>
              <a:rPr lang="en-GB" sz="2400" b="1" dirty="0"/>
              <a:t>not failures</a:t>
            </a:r>
            <a:r>
              <a:rPr lang="en-GB" sz="2400" dirty="0"/>
              <a:t> - they are a normal part of learning to program.</a:t>
            </a:r>
          </a:p>
        </p:txBody>
      </p:sp>
    </p:spTree>
    <p:extLst>
      <p:ext uri="{BB962C8B-B14F-4D97-AF65-F5344CB8AC3E}">
        <p14:creationId xmlns:p14="http://schemas.microsoft.com/office/powerpoint/2010/main" val="2374064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9AEB2-6170-72AD-DF2B-182F145EE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6B7F9-2FBE-CE0E-EF4E-687091FEB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895" y="226420"/>
            <a:ext cx="10319012" cy="885043"/>
          </a:xfrm>
        </p:spPr>
        <p:txBody>
          <a:bodyPr>
            <a:normAutofit/>
          </a:bodyPr>
          <a:lstStyle/>
          <a:p>
            <a:r>
              <a:rPr lang="en-GB" dirty="0"/>
              <a:t>Duplicating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BE162-8185-1C81-D37F-79D6AE2A6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361" y="887189"/>
            <a:ext cx="11437277" cy="254181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Sometimes you may want to experiment with your code while keeping the original version unchanged. </a:t>
            </a:r>
            <a:r>
              <a:rPr lang="en-GB" sz="2200" b="1" dirty="0"/>
              <a:t>Duplicating a class gives you a separate copy to work with.</a:t>
            </a:r>
            <a:endParaRPr lang="en-GB" sz="2200" dirty="0"/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200" b="1" dirty="0">
                <a:latin typeface="+mn-lt"/>
              </a:rPr>
              <a:t>1. Right-click the class</a:t>
            </a:r>
            <a:r>
              <a:rPr lang="en-GB" sz="2200" dirty="0">
                <a:latin typeface="+mn-lt"/>
              </a:rPr>
              <a:t> and select </a:t>
            </a:r>
            <a:r>
              <a:rPr lang="en-GB" sz="2200" b="1" dirty="0">
                <a:latin typeface="+mn-lt"/>
              </a:rPr>
              <a:t>Duplicate…</a:t>
            </a:r>
            <a:r>
              <a:rPr lang="en-GB" sz="2200" dirty="0">
                <a:latin typeface="+mn-lt"/>
              </a:rPr>
              <a:t>. 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200" b="1" dirty="0">
                <a:latin typeface="+mn-lt"/>
              </a:rPr>
              <a:t>2. Rename the new class</a:t>
            </a:r>
            <a:r>
              <a:rPr lang="en-GB" sz="2200" dirty="0">
                <a:latin typeface="+mn-lt"/>
              </a:rPr>
              <a:t>: </a:t>
            </a:r>
          </a:p>
          <a:p>
            <a:pPr marL="1044000"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Choose a meaningful name, as you may create several versions. </a:t>
            </a:r>
          </a:p>
          <a:p>
            <a:pPr marL="1044000" lvl="1">
              <a:lnSpc>
                <a:spcPct val="100000"/>
              </a:lnSpc>
              <a:spcBef>
                <a:spcPts val="0"/>
              </a:spcBef>
            </a:pPr>
            <a:r>
              <a:rPr lang="en-GB" sz="2200" dirty="0"/>
              <a:t>Start the name with a capital letter, e.g. </a:t>
            </a:r>
            <a:r>
              <a:rPr lang="en-GB" sz="2200" dirty="0" err="1"/>
              <a:t>HelloExperiment</a:t>
            </a:r>
            <a:r>
              <a:rPr lang="en-GB" sz="2200" dirty="0"/>
              <a:t>. </a:t>
            </a:r>
          </a:p>
          <a:p>
            <a:pPr marL="684000" lvl="0">
              <a:lnSpc>
                <a:spcPct val="100000"/>
              </a:lnSpc>
              <a:spcBef>
                <a:spcPts val="0"/>
              </a:spcBef>
            </a:pPr>
            <a:r>
              <a:rPr lang="en-GB" sz="2200" b="1" dirty="0">
                <a:latin typeface="+mn-lt"/>
              </a:rPr>
              <a:t>3. Double-click the new class</a:t>
            </a:r>
            <a:r>
              <a:rPr lang="en-GB" sz="2200" dirty="0">
                <a:latin typeface="+mn-lt"/>
              </a:rPr>
              <a:t> to open and edit it.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4B2F73-9EF5-B94E-201D-45EBB3DCC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18</a:t>
            </a:fld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9662D36-A670-0C11-920E-2A81B68D800E}"/>
              </a:ext>
            </a:extLst>
          </p:cNvPr>
          <p:cNvGrpSpPr/>
          <p:nvPr/>
        </p:nvGrpSpPr>
        <p:grpSpPr>
          <a:xfrm>
            <a:off x="1133121" y="3429000"/>
            <a:ext cx="9059360" cy="2335159"/>
            <a:chOff x="1133121" y="3429000"/>
            <a:chExt cx="9059360" cy="233515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172B5D4-27D7-5B81-51D9-ECF6D8280D6A}"/>
                </a:ext>
              </a:extLst>
            </p:cNvPr>
            <p:cNvSpPr txBox="1"/>
            <p:nvPr/>
          </p:nvSpPr>
          <p:spPr>
            <a:xfrm>
              <a:off x="3103892" y="4053573"/>
              <a:ext cx="4747247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000" b="1" dirty="0">
                  <a:effectLst/>
                  <a:latin typeface="Segoe UI Emoji" panose="020B0502040204020203" pitchFamily="34" charset="0"/>
                  <a:ea typeface="DengXian" panose="02010600030101010101" pitchFamily="2" charset="-122"/>
                  <a:cs typeface="Segoe UI Emoji" panose="020B0502040204020203" pitchFamily="34" charset="0"/>
                </a:rPr>
                <a:t>➡️                      </a:t>
              </a:r>
              <a:r>
                <a:rPr lang="en-GB" sz="4000" b="1" dirty="0">
                  <a:latin typeface="Segoe UI Emoji" panose="020B0502040204020203" pitchFamily="34" charset="0"/>
                  <a:ea typeface="DengXian" panose="02010600030101010101" pitchFamily="2" charset="-122"/>
                  <a:cs typeface="Segoe UI Emoji" panose="020B0502040204020203" pitchFamily="34" charset="0"/>
                </a:rPr>
                <a:t>➡️</a:t>
              </a:r>
              <a:endParaRPr lang="en-GB" sz="4000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7350E58-529C-1C25-E726-24CD5E184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33121" y="3429000"/>
              <a:ext cx="1970771" cy="233515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5BC4B78-C33A-92F4-ED0A-844EE2FB4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07179" y="3512545"/>
              <a:ext cx="2540672" cy="225161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C940BBE-243E-C3A3-D9BC-134864D43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29289" y="3429000"/>
              <a:ext cx="2363192" cy="1689410"/>
            </a:xfrm>
            <a:prstGeom prst="rect">
              <a:avLst/>
            </a:prstGeom>
          </p:spPr>
        </p:pic>
      </p:grp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E69571-9204-37AF-81AA-76C87D947ED9}"/>
              </a:ext>
            </a:extLst>
          </p:cNvPr>
          <p:cNvSpPr txBox="1">
            <a:spLocks/>
          </p:cNvSpPr>
          <p:nvPr/>
        </p:nvSpPr>
        <p:spPr>
          <a:xfrm>
            <a:off x="377360" y="5847704"/>
            <a:ext cx="11437277" cy="10102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000" dirty="0"/>
              <a:t>💡 </a:t>
            </a:r>
            <a:r>
              <a:rPr lang="en-GB" sz="2000" b="1" dirty="0"/>
              <a:t>Takeaway:</a:t>
            </a:r>
            <a:r>
              <a:rPr lang="en-GB" sz="2000" dirty="0"/>
              <a:t> </a:t>
            </a:r>
            <a:r>
              <a:rPr lang="en-GB" sz="2000" dirty="0">
                <a:latin typeface="+mn-lt"/>
              </a:rPr>
              <a:t>You can also right-click an empty area in the Class Explorer and select </a:t>
            </a:r>
            <a:r>
              <a:rPr lang="en-GB" sz="2000" b="1" dirty="0">
                <a:latin typeface="+mn-lt"/>
              </a:rPr>
              <a:t>New Class</a:t>
            </a:r>
            <a:r>
              <a:rPr lang="en-GB" sz="2000" dirty="0">
                <a:latin typeface="+mn-lt"/>
              </a:rPr>
              <a:t>, but </a:t>
            </a:r>
            <a:r>
              <a:rPr lang="en-GB" sz="2000" dirty="0" err="1">
                <a:latin typeface="+mn-lt"/>
              </a:rPr>
              <a:t>BlueJ</a:t>
            </a:r>
            <a:r>
              <a:rPr lang="en-GB" sz="2000" dirty="0">
                <a:latin typeface="+mn-lt"/>
              </a:rPr>
              <a:t> may add template code that you do not need. </a:t>
            </a:r>
            <a:r>
              <a:rPr lang="en-GB" sz="2000" b="1" dirty="0">
                <a:latin typeface="+mn-lt"/>
              </a:rPr>
              <a:t>Duplicating an existing class keeps the structure you already need.</a:t>
            </a:r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2284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36F1B-BC92-57D4-80D3-672203EF8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Workflow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18047-30A1-3C30-7833-9F4EB54D0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Open project → Open class → Compile → Run </a:t>
            </a:r>
          </a:p>
          <a:p>
            <a:pPr marL="0" indent="0">
              <a:buNone/>
            </a:pPr>
            <a:r>
              <a:rPr lang="en-GB" dirty="0"/>
              <a:t>  → Edit → Compile again if necessary </a:t>
            </a:r>
          </a:p>
          <a:p>
            <a:pPr marL="0" indent="0">
              <a:buNone/>
            </a:pPr>
            <a:r>
              <a:rPr lang="en-GB" dirty="0"/>
              <a:t>  → Duplicate when useful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8064C-6A1E-8D2D-C08F-4ACBAA11E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640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63F6B-4BF5-4D9E-A82E-1D1AC65F7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10280-83A0-5555-9596-698B1E997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Extra Reading – Code Essentials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0614F-6751-928C-EA17-365530B496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1523C3-1D43-A57C-B0D3-82A685DD4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612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0837E-248A-64F0-6A4D-625BA1A4A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4963"/>
          </a:xfrm>
        </p:spPr>
        <p:txBody>
          <a:bodyPr/>
          <a:lstStyle/>
          <a:p>
            <a:r>
              <a:rPr lang="en-GB" dirty="0"/>
              <a:t>What’s Important in Java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6989A-0E38-EF4D-2111-C9865BE48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115" y="1260088"/>
            <a:ext cx="10727324" cy="531913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📌</a:t>
            </a:r>
            <a:r>
              <a:rPr lang="en-GB" sz="2400" dirty="0">
                <a:latin typeface="+mn-lt"/>
              </a:rPr>
              <a:t>This section will help you: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understand what is </a:t>
            </a:r>
            <a:r>
              <a:rPr lang="en-GB" sz="2400" b="1" dirty="0">
                <a:latin typeface="+mn-lt"/>
              </a:rPr>
              <a:t>essential</a:t>
            </a:r>
            <a:r>
              <a:rPr lang="en-GB" sz="2400" dirty="0">
                <a:latin typeface="+mn-lt"/>
              </a:rPr>
              <a:t> when writing Java programs;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recognise what is mostly </a:t>
            </a:r>
            <a:r>
              <a:rPr lang="en-GB" sz="2400" b="1" dirty="0">
                <a:latin typeface="+mn-lt"/>
              </a:rPr>
              <a:t>for your convenience</a:t>
            </a:r>
            <a:r>
              <a:rPr lang="en-GB" sz="2400" dirty="0">
                <a:latin typeface="+mn-lt"/>
              </a:rPr>
              <a:t>;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avoid </a:t>
            </a:r>
            <a:r>
              <a:rPr lang="en-GB" sz="2400" b="1" dirty="0">
                <a:latin typeface="+mn-lt"/>
              </a:rPr>
              <a:t>common beginner mistakes</a:t>
            </a:r>
            <a:r>
              <a:rPr lang="en-GB" sz="2400" dirty="0">
                <a:latin typeface="+mn-lt"/>
              </a:rPr>
              <a:t>;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become familiar with important details of </a:t>
            </a:r>
            <a:r>
              <a:rPr lang="en-GB" sz="2400" b="1" dirty="0">
                <a:latin typeface="+mn-lt"/>
              </a:rPr>
              <a:t>Java syntax</a:t>
            </a:r>
            <a:endParaRPr lang="en-GB" sz="2400" dirty="0">
              <a:latin typeface="+mn-lt"/>
            </a:endParaRPr>
          </a:p>
          <a:p>
            <a:pPr marL="23040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👉</a:t>
            </a:r>
            <a:r>
              <a:rPr lang="en-GB" sz="2400" b="1" dirty="0"/>
              <a:t>Key ideas</a:t>
            </a:r>
            <a:endParaRPr lang="en-GB" sz="2400" dirty="0"/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b="1" dirty="0">
                <a:latin typeface="+mn-lt"/>
              </a:rPr>
              <a:t>Program instructions must be precise </a:t>
            </a:r>
            <a:r>
              <a:rPr lang="en-GB" sz="2400" dirty="0">
                <a:latin typeface="+mn-lt"/>
              </a:rPr>
              <a:t>- spelling, punctuation and balanced brackets matter.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b="1" dirty="0">
                <a:latin typeface="+mn-lt"/>
              </a:rPr>
              <a:t>Code layout and colour are mainly for us</a:t>
            </a:r>
            <a:r>
              <a:rPr lang="en-GB" sz="2400" dirty="0">
                <a:latin typeface="+mn-lt"/>
              </a:rPr>
              <a:t>. The computer does not rely on spaces, indentation or colour in the same way we do, but clear formatting makes code easier to read. 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b="1" dirty="0">
                <a:latin typeface="+mn-lt"/>
              </a:rPr>
              <a:t>Use comments </a:t>
            </a:r>
            <a:r>
              <a:rPr lang="en-GB" sz="2400" dirty="0">
                <a:latin typeface="+mn-lt"/>
              </a:rPr>
              <a:t>to make notes, explain your code, or leave reminders for yourself.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84BB6-CE0A-9A71-066E-92D9B21C7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080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5D369-8642-02A0-ECE4-22BC26F7F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CED01-9320-492C-150C-E142ACCA8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73" y="709359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dirty="0"/>
              <a:t>What Matters &amp; What Doesn’t in Java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3E7AE64-2129-6F30-1CA7-801C65043B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3504441"/>
              </p:ext>
            </p:extLst>
          </p:nvPr>
        </p:nvGraphicFramePr>
        <p:xfrm>
          <a:off x="265473" y="2437479"/>
          <a:ext cx="11324126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6214">
                  <a:extLst>
                    <a:ext uri="{9D8B030D-6E8A-4147-A177-3AD203B41FA5}">
                      <a16:colId xmlns:a16="http://schemas.microsoft.com/office/drawing/2014/main" val="3888502629"/>
                    </a:ext>
                  </a:extLst>
                </a:gridCol>
                <a:gridCol w="5597912">
                  <a:extLst>
                    <a:ext uri="{9D8B030D-6E8A-4147-A177-3AD203B41FA5}">
                      <a16:colId xmlns:a16="http://schemas.microsoft.com/office/drawing/2014/main" val="2353526802"/>
                    </a:ext>
                  </a:extLst>
                </a:gridCol>
              </a:tblGrid>
              <a:tr h="25255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Courier New" panose="02070309020205020404" pitchFamily="49" charset="0"/>
                        </a:rPr>
                        <a:t>What Matters: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Semicolons, commas, full stops → vital.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Brackets &amp; quotes must balance.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Case sensitivity is strict.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Programming demands exact spelling and punctuation - No “close enough”!</a:t>
                      </a:r>
                      <a:endParaRPr kumimoji="0" lang="en-GB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highlight>
                          <a:srgbClr val="C0C0C0"/>
                        </a:highlight>
                        <a:uLnTx/>
                        <a:uFillTx/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  <a:p>
                      <a:endParaRPr lang="en-GB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+mn-ea"/>
                          <a:cs typeface="Courier New" panose="02070309020205020404" pitchFamily="49" charset="0"/>
                        </a:rPr>
                        <a:t>What Doesn’t Matter: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Colours, layout, spaces are just helpers.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The computer ignores them (mostly).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GB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Comments are ignored by Java but help humans a lot.</a:t>
                      </a:r>
                    </a:p>
                    <a:p>
                      <a:pPr marL="3600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kumimoji="0" lang="en-GB" sz="2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ourier New" panose="02070309020205020404" pitchFamily="49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522507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BB82FE-9648-3599-104D-58204C729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841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946BFA3-FA61-387C-F25B-C479245A06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2760" y="1846524"/>
            <a:ext cx="6053734" cy="297485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136C218-05EA-4090-AB5F-2E7A8098B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68" y="503718"/>
            <a:ext cx="9474644" cy="712053"/>
          </a:xfrm>
        </p:spPr>
        <p:txBody>
          <a:bodyPr>
            <a:normAutofit/>
          </a:bodyPr>
          <a:lstStyle/>
          <a:p>
            <a:r>
              <a:rPr lang="en-GB" sz="4400" dirty="0"/>
              <a:t>Punctuation Matters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9065DA8-2D1E-4A68-90AB-669B0333A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7929" y="1593848"/>
            <a:ext cx="5615202" cy="4096818"/>
          </a:xfrm>
        </p:spPr>
        <p:txBody>
          <a:bodyPr>
            <a:normAutofit/>
          </a:bodyPr>
          <a:lstStyle/>
          <a:p>
            <a:pPr marL="2304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b="1" dirty="0">
                <a:latin typeface="+mj-lt"/>
              </a:rPr>
              <a:t>Semi-colons, commas </a:t>
            </a:r>
            <a:r>
              <a:rPr lang="en-GB" sz="2800" dirty="0">
                <a:latin typeface="+mj-lt"/>
              </a:rPr>
              <a:t>and </a:t>
            </a:r>
            <a:r>
              <a:rPr lang="en-GB" sz="2800" b="1" dirty="0">
                <a:latin typeface="+mj-lt"/>
              </a:rPr>
              <a:t>full-stops</a:t>
            </a:r>
            <a:r>
              <a:rPr lang="en-GB" sz="2800" dirty="0">
                <a:latin typeface="+mj-lt"/>
              </a:rPr>
              <a:t> are important.</a:t>
            </a:r>
          </a:p>
          <a:p>
            <a:pPr marL="230400" indent="-230400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GB" sz="2800" b="1" dirty="0">
                <a:latin typeface="+mj-lt"/>
              </a:rPr>
              <a:t>Brackets</a:t>
            </a:r>
            <a:r>
              <a:rPr lang="en-GB" sz="2800" dirty="0">
                <a:latin typeface="+mj-lt"/>
              </a:rPr>
              <a:t> and </a:t>
            </a:r>
            <a:r>
              <a:rPr lang="en-GB" sz="2800" b="1" dirty="0">
                <a:latin typeface="+mj-lt"/>
              </a:rPr>
              <a:t>quotes</a:t>
            </a:r>
            <a:r>
              <a:rPr lang="en-GB" sz="2800" dirty="0">
                <a:latin typeface="+mj-lt"/>
              </a:rPr>
              <a:t> must </a:t>
            </a:r>
            <a:r>
              <a:rPr lang="en-GB" sz="2800" b="1" dirty="0">
                <a:latin typeface="+mj-lt"/>
              </a:rPr>
              <a:t>balance</a:t>
            </a:r>
            <a:r>
              <a:rPr lang="en-GB" sz="2800" dirty="0">
                <a:latin typeface="+mj-lt"/>
              </a:rPr>
              <a:t> - {…}  (…) […] “…”</a:t>
            </a:r>
          </a:p>
          <a:p>
            <a:pPr marL="684000" indent="-230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But they can be ‘</a:t>
            </a:r>
            <a:r>
              <a:rPr lang="en-GB" sz="2800" b="1" dirty="0"/>
              <a:t>nested</a:t>
            </a:r>
            <a:r>
              <a:rPr lang="en-GB" sz="2800" dirty="0"/>
              <a:t>’ inside each other – { { … } } [ ( … ) ]</a:t>
            </a:r>
            <a:endParaRPr lang="en-GB" sz="2800" dirty="0">
              <a:latin typeface="+mj-lt"/>
            </a:endParaRPr>
          </a:p>
          <a:p>
            <a:pPr marL="230400" indent="-230400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latin typeface="+mj-lt"/>
              </a:rPr>
              <a:t>It’s </a:t>
            </a:r>
            <a:r>
              <a:rPr lang="en-GB" sz="2800" b="1" dirty="0">
                <a:latin typeface="+mj-lt"/>
              </a:rPr>
              <a:t>not</a:t>
            </a:r>
            <a:r>
              <a:rPr lang="en-GB" sz="2800" dirty="0">
                <a:latin typeface="+mj-lt"/>
              </a:rPr>
              <a:t> like ordinary sentences!</a:t>
            </a:r>
          </a:p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66CC477-7828-42CA-B1BA-73B520D06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23</a:t>
            </a:fld>
            <a:endParaRPr lang="en-GB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420B7875-6835-FE52-F48D-9E6836CB77D5}"/>
              </a:ext>
            </a:extLst>
          </p:cNvPr>
          <p:cNvCxnSpPr>
            <a:cxnSpLocks/>
          </p:cNvCxnSpPr>
          <p:nvPr/>
        </p:nvCxnSpPr>
        <p:spPr>
          <a:xfrm flipV="1">
            <a:off x="9128368" y="3291761"/>
            <a:ext cx="0" cy="348323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104F866-9247-3139-02DB-B8A3049C22CF}"/>
              </a:ext>
            </a:extLst>
          </p:cNvPr>
          <p:cNvCxnSpPr>
            <a:cxnSpLocks/>
          </p:cNvCxnSpPr>
          <p:nvPr/>
        </p:nvCxnSpPr>
        <p:spPr>
          <a:xfrm flipV="1">
            <a:off x="10692948" y="3291761"/>
            <a:ext cx="0" cy="348323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E182E97-1E07-9B8A-290E-364BFB5C856F}"/>
              </a:ext>
            </a:extLst>
          </p:cNvPr>
          <p:cNvCxnSpPr>
            <a:cxnSpLocks/>
          </p:cNvCxnSpPr>
          <p:nvPr/>
        </p:nvCxnSpPr>
        <p:spPr>
          <a:xfrm flipH="1">
            <a:off x="9678917" y="4214938"/>
            <a:ext cx="462610" cy="0"/>
          </a:xfrm>
          <a:prstGeom prst="straightConnector1">
            <a:avLst/>
          </a:prstGeom>
          <a:ln w="1905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5214482-DF23-CC53-EF97-F818E9773F0F}"/>
              </a:ext>
            </a:extLst>
          </p:cNvPr>
          <p:cNvCxnSpPr>
            <a:cxnSpLocks/>
          </p:cNvCxnSpPr>
          <p:nvPr/>
        </p:nvCxnSpPr>
        <p:spPr>
          <a:xfrm>
            <a:off x="6096000" y="2458509"/>
            <a:ext cx="322815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6232FB2-8B94-6478-EC93-97611D7B8608}"/>
              </a:ext>
            </a:extLst>
          </p:cNvPr>
          <p:cNvCxnSpPr>
            <a:cxnSpLocks/>
          </p:cNvCxnSpPr>
          <p:nvPr/>
        </p:nvCxnSpPr>
        <p:spPr>
          <a:xfrm>
            <a:off x="6116882" y="3465922"/>
            <a:ext cx="322815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80C4D0A-C81C-FF90-C5F2-C4F63649C8E6}"/>
              </a:ext>
            </a:extLst>
          </p:cNvPr>
          <p:cNvCxnSpPr>
            <a:cxnSpLocks/>
          </p:cNvCxnSpPr>
          <p:nvPr/>
        </p:nvCxnSpPr>
        <p:spPr>
          <a:xfrm flipH="1">
            <a:off x="10891190" y="3099460"/>
            <a:ext cx="462610" cy="92221"/>
          </a:xfrm>
          <a:prstGeom prst="straightConnector1">
            <a:avLst/>
          </a:prstGeom>
          <a:ln w="1905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0812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15B6-9571-E715-CE72-958EA859A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132" y="360108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dirty="0"/>
              <a:t>Capital Letters and Spelling Matter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14FE8-F076-39B9-0269-D888D3EC9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131" y="1837817"/>
            <a:ext cx="4697327" cy="4351338"/>
          </a:xfrm>
        </p:spPr>
        <p:txBody>
          <a:bodyPr>
            <a:normAutofit/>
          </a:bodyPr>
          <a:lstStyle/>
          <a:p>
            <a:r>
              <a:rPr lang="en-GB" dirty="0"/>
              <a:t>'</a:t>
            </a:r>
            <a:r>
              <a:rPr lang="en-GB" b="1" dirty="0"/>
              <a:t>HelloWorld</a:t>
            </a:r>
            <a:r>
              <a:rPr lang="en-GB" dirty="0"/>
              <a:t>', '</a:t>
            </a:r>
            <a:r>
              <a:rPr lang="en-GB" b="1" dirty="0" err="1"/>
              <a:t>helloworld</a:t>
            </a:r>
            <a:r>
              <a:rPr lang="en-GB" dirty="0"/>
              <a:t>', and </a:t>
            </a:r>
            <a:r>
              <a:rPr lang="en-GB" b="1" dirty="0"/>
              <a:t>'hello world</a:t>
            </a:r>
            <a:r>
              <a:rPr lang="en-GB" dirty="0"/>
              <a:t>' are all different identifiers.</a:t>
            </a:r>
          </a:p>
          <a:p>
            <a:r>
              <a:rPr lang="en-GB" dirty="0"/>
              <a:t>'System' ≠ 'system’ - Java is </a:t>
            </a:r>
            <a:r>
              <a:rPr lang="en-GB" b="1" dirty="0"/>
              <a:t>case-sensitive</a:t>
            </a:r>
            <a:r>
              <a:rPr lang="en-GB" dirty="0"/>
              <a:t>.</a:t>
            </a:r>
          </a:p>
          <a:p>
            <a:r>
              <a:rPr lang="en-GB" dirty="0"/>
              <a:t>'</a:t>
            </a:r>
            <a:r>
              <a:rPr lang="en-GB" b="1" dirty="0" err="1"/>
              <a:t>println</a:t>
            </a:r>
            <a:r>
              <a:rPr lang="en-GB" dirty="0"/>
              <a:t>' must be spelled exactly like this (short for “print line”).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3720A1-78BF-A897-E000-835A59B2F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24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0E611E-3CD3-ED1B-DE2E-298C3EB69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1980321"/>
            <a:ext cx="5759594" cy="336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086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1CE6F-0E85-ACE0-9445-4DEAB4F93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46" y="240785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dirty="0"/>
              <a:t>Colour Does Not Matter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70A0F-109B-0DF1-B840-EF3EA1CFF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301" y="2247220"/>
            <a:ext cx="4798647" cy="2165391"/>
          </a:xfrm>
        </p:spPr>
        <p:txBody>
          <a:bodyPr/>
          <a:lstStyle/>
          <a:p>
            <a:pPr marL="342900" indent="-342900"/>
            <a:r>
              <a:rPr lang="en-GB" dirty="0">
                <a:solidFill>
                  <a:srgbClr val="FF0000"/>
                </a:solidFill>
              </a:rPr>
              <a:t>Colour</a:t>
            </a:r>
            <a:r>
              <a:rPr lang="en-GB" dirty="0"/>
              <a:t> doesn’t matter to Java</a:t>
            </a:r>
          </a:p>
          <a:p>
            <a:pPr marL="342900" indent="-342900"/>
            <a:r>
              <a:rPr lang="en-GB" dirty="0"/>
              <a:t>It is just IDE (</a:t>
            </a:r>
            <a:r>
              <a:rPr lang="en-GB" dirty="0" err="1"/>
              <a:t>BlueJ</a:t>
            </a:r>
            <a:r>
              <a:rPr lang="en-GB" dirty="0"/>
              <a:t>, Eclipse, or IntelliJ etc) helping to make it easier to read.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D83B34-6B6B-0F11-7ECE-F97E3237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25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7ECD71-8CAF-81F2-5ABE-515195222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493" y="1862201"/>
            <a:ext cx="6516453" cy="293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6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2F883-3658-3601-6012-E20478459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895" y="295021"/>
            <a:ext cx="10515600" cy="1122299"/>
          </a:xfrm>
        </p:spPr>
        <p:txBody>
          <a:bodyPr>
            <a:normAutofit/>
          </a:bodyPr>
          <a:lstStyle/>
          <a:p>
            <a:r>
              <a:rPr lang="en-GB" sz="4400" dirty="0"/>
              <a:t>Layout Does Not Matter(much)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0B321-F28C-4172-1B97-68179E46B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895" y="1726247"/>
            <a:ext cx="5755105" cy="4351338"/>
          </a:xfrm>
        </p:spPr>
        <p:txBody>
          <a:bodyPr/>
          <a:lstStyle/>
          <a:p>
            <a:pPr marL="342900" indent="-2304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solidFill>
                  <a:srgbClr val="FF0000"/>
                </a:solidFill>
              </a:rPr>
              <a:t>Layout</a:t>
            </a:r>
            <a:r>
              <a:rPr lang="en-GB" sz="2400" dirty="0"/>
              <a:t> (spaces, line breaks) mostly doesn’t matter </a:t>
            </a:r>
          </a:p>
          <a:p>
            <a:pPr marL="342900" indent="-23040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As long as you don’t break</a:t>
            </a:r>
          </a:p>
          <a:p>
            <a:pPr marL="684000" lvl="1" indent="-230400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words </a:t>
            </a:r>
          </a:p>
          <a:p>
            <a:pPr marL="684000" lvl="1" indent="-230400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messages (in quotes) </a:t>
            </a:r>
          </a:p>
          <a:p>
            <a:pPr marL="684000" lvl="1" indent="-230400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comments</a:t>
            </a:r>
          </a:p>
          <a:p>
            <a:pPr marL="342900" indent="-23040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But good layout helps humans understand your code!</a:t>
            </a:r>
          </a:p>
          <a:p>
            <a:pPr marL="342900" indent="-230400"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(NB: Layout does matter in Python!)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638FA6-81CE-886E-C67A-B159843F4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26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B0767F-1300-617B-CEA7-C9BCBBF6B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647" y="1696085"/>
            <a:ext cx="5800725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298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DB6A22-15C3-078D-BE69-B0AEB4293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3429000"/>
            <a:ext cx="7924800" cy="25812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42766B-45C1-217D-DEDB-1D7FC3967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268" y="377317"/>
            <a:ext cx="10951464" cy="1325563"/>
          </a:xfrm>
        </p:spPr>
        <p:txBody>
          <a:bodyPr/>
          <a:lstStyle/>
          <a:p>
            <a:r>
              <a:rPr lang="en-GB" dirty="0"/>
              <a:t>‘</a:t>
            </a:r>
            <a:r>
              <a:rPr lang="en-GB" sz="4400" dirty="0"/>
              <a:t>Unusual’ Layout Does Not Matter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740DB-D207-F9CE-6C23-382CBE4F1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32264" cy="1325563"/>
          </a:xfrm>
        </p:spPr>
        <p:txBody>
          <a:bodyPr/>
          <a:lstStyle/>
          <a:p>
            <a:pPr marL="230400" indent="-230400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Sometimes, unusual layout is fine. </a:t>
            </a:r>
          </a:p>
          <a:p>
            <a:pPr marL="230400" indent="-230400"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Such as putting a small part of the program all on one 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25981D-3BDA-52A2-1A3B-B8F1E3637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27</a:t>
            </a:fld>
            <a:endParaRPr lang="en-GB"/>
          </a:p>
        </p:txBody>
      </p:sp>
      <p:sp>
        <p:nvSpPr>
          <p:cNvPr id="9" name="Oval 8" descr="Red oval highlighting print instruction">
            <a:extLst>
              <a:ext uri="{FF2B5EF4-FFF2-40B4-BE49-F238E27FC236}">
                <a16:creationId xmlns:a16="http://schemas.microsoft.com/office/drawing/2014/main" id="{6155FDE1-8B71-9ED8-5A89-858AC38E8B02}"/>
              </a:ext>
            </a:extLst>
          </p:cNvPr>
          <p:cNvSpPr/>
          <p:nvPr/>
        </p:nvSpPr>
        <p:spPr>
          <a:xfrm>
            <a:off x="2510102" y="5011387"/>
            <a:ext cx="7472098" cy="8431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4543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51373-7DAF-2A83-1C67-9395584C5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11A90-3B07-1E92-14F7-5CA3422F9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381" y="299514"/>
            <a:ext cx="10515600" cy="946099"/>
          </a:xfrm>
        </p:spPr>
        <p:txBody>
          <a:bodyPr>
            <a:normAutofit/>
          </a:bodyPr>
          <a:lstStyle/>
          <a:p>
            <a:r>
              <a:rPr lang="en-GB" sz="4400" dirty="0"/>
              <a:t>Using 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50F72-3076-C348-4F53-7CAF838CE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476" y="1579029"/>
            <a:ext cx="5791397" cy="474078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Comments are notes for </a:t>
            </a:r>
            <a:r>
              <a:rPr lang="en-GB" sz="2400" b="1" dirty="0"/>
              <a:t>humans</a:t>
            </a:r>
            <a:r>
              <a:rPr lang="en-GB" sz="2400" dirty="0"/>
              <a:t>, not the computer.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Whenever Java sees two (forward) slashes, the rest of the line is a comment - Java ignores them completely when running your program.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/>
              <a:t>You can use comments to: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Give information (e.g., author, version, date).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 Explain what the code does.</a:t>
            </a:r>
          </a:p>
          <a:p>
            <a:pPr marL="684000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+mn-lt"/>
              </a:rPr>
              <a:t>Temporarily “comment out” code you don’t want Java to run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E2074-4878-8682-EB4A-FD903770D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28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FF4C1E-3616-3017-DCD8-016FEE24F5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1417"/>
          <a:stretch>
            <a:fillRect/>
          </a:stretch>
        </p:blipFill>
        <p:spPr>
          <a:xfrm>
            <a:off x="6315827" y="1579029"/>
            <a:ext cx="5571570" cy="444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1790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E611B-DB38-E70A-598F-635F1C837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 Will Learn These Gradually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F3AB9-8BA3-7AF0-7D0A-ABAFF771E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169" y="1690688"/>
            <a:ext cx="10515600" cy="4351338"/>
          </a:xfrm>
        </p:spPr>
        <p:txBody>
          <a:bodyPr/>
          <a:lstStyle/>
          <a:p>
            <a:pPr lvl="0"/>
            <a:r>
              <a:rPr lang="en-GB" b="1" dirty="0"/>
              <a:t>You are not expected to remember or understand all of this yet.</a:t>
            </a:r>
            <a:r>
              <a:rPr lang="en-GB" dirty="0"/>
              <a:t> </a:t>
            </a:r>
          </a:p>
          <a:p>
            <a:pPr lvl="0"/>
            <a:r>
              <a:rPr lang="en-GB" dirty="0"/>
              <a:t>We will learn Java syntax and programming details </a:t>
            </a:r>
            <a:r>
              <a:rPr lang="en-GB" b="1" dirty="0"/>
              <a:t>step by step throughout the semester</a:t>
            </a:r>
            <a:r>
              <a:rPr lang="en-GB" dirty="0"/>
              <a:t>. </a:t>
            </a:r>
          </a:p>
          <a:p>
            <a:pPr lvl="0"/>
            <a:r>
              <a:rPr lang="en-GB" dirty="0"/>
              <a:t>As you write more code, you will see </a:t>
            </a:r>
            <a:r>
              <a:rPr lang="en-GB" b="1" dirty="0"/>
              <a:t>the same patterns again and again, </a:t>
            </a:r>
            <a:r>
              <a:rPr lang="en-GB" dirty="0"/>
              <a:t>and they will become more familiar. </a:t>
            </a:r>
          </a:p>
          <a:p>
            <a:r>
              <a:rPr lang="en-GB" dirty="0"/>
              <a:t>🌱 For now, just be aware of what Java cares about and what mainly helps us read and organise our code.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938E8-383F-9EAA-4756-03312FA13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79087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1534</TotalTime>
  <Words>2366</Words>
  <Application>Microsoft Office PowerPoint</Application>
  <PresentationFormat>Widescreen</PresentationFormat>
  <Paragraphs>243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Courier New</vt:lpstr>
      <vt:lpstr>Segoe UI Emoji</vt:lpstr>
      <vt:lpstr>1_Office Theme</vt:lpstr>
      <vt:lpstr>CI401 Introduction to programming    Using BlueJ - A practical guide for Java programming (Loading, compiling, running, and working with your Java projects)</vt:lpstr>
      <vt:lpstr>How to Use This Slide Set</vt:lpstr>
      <vt:lpstr>Extra Reading Available</vt:lpstr>
      <vt:lpstr>Launching BlueJ and Loading Your First Project</vt:lpstr>
      <vt:lpstr>📌Extra Notes – Your Work Lives in the Unzipped Folder</vt:lpstr>
      <vt:lpstr>Opening and Reopening Projects in BlueJ</vt:lpstr>
      <vt:lpstr>BlueJ’s Class Explorer view</vt:lpstr>
      <vt:lpstr>Opening Your First Java Program HelloWorld</vt:lpstr>
      <vt:lpstr>Getting HelloWorld to Work</vt:lpstr>
      <vt:lpstr>Compiling HelloWorld</vt:lpstr>
      <vt:lpstr>HelloWorld Compiled</vt:lpstr>
      <vt:lpstr>Running HelloWorld</vt:lpstr>
      <vt:lpstr>1️⃣ Run via the Main Method</vt:lpstr>
      <vt:lpstr>1️⃣ Run via the Main Method - Check Result</vt:lpstr>
      <vt:lpstr>2️⃣ Run via a Class Instance</vt:lpstr>
      <vt:lpstr>2️⃣(con)Run via a Class Instance</vt:lpstr>
      <vt:lpstr>Editing Your Program</vt:lpstr>
      <vt:lpstr>Duplicating Classes</vt:lpstr>
      <vt:lpstr>Workflow Summary</vt:lpstr>
      <vt:lpstr>Extra Reading – Code Essentials</vt:lpstr>
      <vt:lpstr>What’s Important in Java Programming</vt:lpstr>
      <vt:lpstr>What Matters &amp; What Doesn’t in Java</vt:lpstr>
      <vt:lpstr>Punctuation Matters</vt:lpstr>
      <vt:lpstr>Capital Letters and Spelling Matter</vt:lpstr>
      <vt:lpstr>Colour Does Not Matter</vt:lpstr>
      <vt:lpstr>Layout Does Not Matter(much)</vt:lpstr>
      <vt:lpstr>‘Unusual’ Layout Does Not Matter</vt:lpstr>
      <vt:lpstr>Using comments</vt:lpstr>
      <vt:lpstr>You Will Learn These Gradually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Shine Shan</dc:creator>
  <cp:lastModifiedBy>Shine Shan</cp:lastModifiedBy>
  <cp:revision>2</cp:revision>
  <dcterms:created xsi:type="dcterms:W3CDTF">2025-08-29T10:20:36Z</dcterms:created>
  <dcterms:modified xsi:type="dcterms:W3CDTF">2026-09-19T10:30:17Z</dcterms:modified>
</cp:coreProperties>
</file>