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37"/>
  </p:notesMasterIdLst>
  <p:sldIdLst>
    <p:sldId id="256" r:id="rId5"/>
    <p:sldId id="1042" r:id="rId6"/>
    <p:sldId id="605" r:id="rId7"/>
    <p:sldId id="386" r:id="rId8"/>
    <p:sldId id="609" r:id="rId9"/>
    <p:sldId id="610" r:id="rId10"/>
    <p:sldId id="608" r:id="rId11"/>
    <p:sldId id="385" r:id="rId12"/>
    <p:sldId id="614" r:id="rId13"/>
    <p:sldId id="1041" r:id="rId14"/>
    <p:sldId id="616" r:id="rId15"/>
    <p:sldId id="1028" r:id="rId16"/>
    <p:sldId id="1046" r:id="rId17"/>
    <p:sldId id="1055" r:id="rId18"/>
    <p:sldId id="1044" r:id="rId19"/>
    <p:sldId id="617" r:id="rId20"/>
    <p:sldId id="619" r:id="rId21"/>
    <p:sldId id="620" r:id="rId22"/>
    <p:sldId id="1060" r:id="rId23"/>
    <p:sldId id="1029" r:id="rId24"/>
    <p:sldId id="624" r:id="rId25"/>
    <p:sldId id="1047" r:id="rId26"/>
    <p:sldId id="1061" r:id="rId27"/>
    <p:sldId id="1048" r:id="rId28"/>
    <p:sldId id="1049" r:id="rId29"/>
    <p:sldId id="1033" r:id="rId30"/>
    <p:sldId id="1058" r:id="rId31"/>
    <p:sldId id="1053" r:id="rId32"/>
    <p:sldId id="1038" r:id="rId33"/>
    <p:sldId id="1037" r:id="rId34"/>
    <p:sldId id="1056" r:id="rId35"/>
    <p:sldId id="1057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D5EA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5F957A-ACE0-48BF-836F-28FFB67C5DF3}" v="128" dt="2026-10-11T16:46:43.1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176" autoAdjust="0"/>
    <p:restoredTop sz="56295" autoAdjust="0"/>
  </p:normalViewPr>
  <p:slideViewPr>
    <p:cSldViewPr snapToGrid="0">
      <p:cViewPr varScale="1">
        <p:scale>
          <a:sx n="62" d="100"/>
          <a:sy n="62" d="100"/>
        </p:scale>
        <p:origin x="1830" y="66"/>
      </p:cViewPr>
      <p:guideLst/>
    </p:cSldViewPr>
  </p:slideViewPr>
  <p:outlineViewPr>
    <p:cViewPr>
      <p:scale>
        <a:sx n="33" d="100"/>
        <a:sy n="33" d="100"/>
      </p:scale>
      <p:origin x="0" y="-9612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10" d="100"/>
        <a:sy n="110" d="100"/>
      </p:scale>
      <p:origin x="0" y="-30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ine Shan" userId="b7c6eb4e-f16b-4f98-8979-51a2899ee8f3" providerId="ADAL" clId="{EDA5EB26-C8D7-43F8-9658-940120CC5B94}"/>
    <pc:docChg chg="undo redo custSel addSld delSld modSld">
      <pc:chgData name="Shine Shan" userId="b7c6eb4e-f16b-4f98-8979-51a2899ee8f3" providerId="ADAL" clId="{EDA5EB26-C8D7-43F8-9658-940120CC5B94}" dt="2026-10-11T16:46:48.751" v="2068" actId="113"/>
      <pc:docMkLst>
        <pc:docMk/>
      </pc:docMkLst>
      <pc:sldChg chg="modSp mod modNotesTx">
        <pc:chgData name="Shine Shan" userId="b7c6eb4e-f16b-4f98-8979-51a2899ee8f3" providerId="ADAL" clId="{EDA5EB26-C8D7-43F8-9658-940120CC5B94}" dt="2026-10-11T09:21:20.324" v="947" actId="20577"/>
        <pc:sldMkLst>
          <pc:docMk/>
          <pc:sldMk cId="4279529445" sldId="256"/>
        </pc:sldMkLst>
        <pc:spChg chg="mod">
          <ac:chgData name="Shine Shan" userId="b7c6eb4e-f16b-4f98-8979-51a2899ee8f3" providerId="ADAL" clId="{EDA5EB26-C8D7-43F8-9658-940120CC5B94}" dt="2026-10-10T15:04:17.308" v="434" actId="27636"/>
          <ac:spMkLst>
            <pc:docMk/>
            <pc:sldMk cId="4279529445" sldId="256"/>
            <ac:spMk id="2" creationId="{00000000-0000-0000-0000-000000000000}"/>
          </ac:spMkLst>
        </pc:spChg>
      </pc:sldChg>
      <pc:sldChg chg="addSp modSp mod addAnim delAnim modAnim modNotes modNotesTx">
        <pc:chgData name="Shine Shan" userId="b7c6eb4e-f16b-4f98-8979-51a2899ee8f3" providerId="ADAL" clId="{EDA5EB26-C8D7-43F8-9658-940120CC5B94}" dt="2026-10-10T15:31:48.978" v="689"/>
        <pc:sldMkLst>
          <pc:docMk/>
          <pc:sldMk cId="156993804" sldId="386"/>
        </pc:sldMkLst>
        <pc:spChg chg="add mod">
          <ac:chgData name="Shine Shan" userId="b7c6eb4e-f16b-4f98-8979-51a2899ee8f3" providerId="ADAL" clId="{EDA5EB26-C8D7-43F8-9658-940120CC5B94}" dt="2026-10-10T15:29:02.673" v="646"/>
          <ac:spMkLst>
            <pc:docMk/>
            <pc:sldMk cId="156993804" sldId="386"/>
            <ac:spMk id="2" creationId="{B337DBC7-23C6-16DE-3E86-3081E387D92F}"/>
          </ac:spMkLst>
        </pc:spChg>
        <pc:spChg chg="mod">
          <ac:chgData name="Shine Shan" userId="b7c6eb4e-f16b-4f98-8979-51a2899ee8f3" providerId="ADAL" clId="{EDA5EB26-C8D7-43F8-9658-940120CC5B94}" dt="2026-10-10T15:25:08.810" v="608" actId="1076"/>
          <ac:spMkLst>
            <pc:docMk/>
            <pc:sldMk cId="156993804" sldId="386"/>
            <ac:spMk id="4" creationId="{9724810B-52DC-4A57-8D52-73BC144CC730}"/>
          </ac:spMkLst>
        </pc:spChg>
        <pc:spChg chg="mod">
          <ac:chgData name="Shine Shan" userId="b7c6eb4e-f16b-4f98-8979-51a2899ee8f3" providerId="ADAL" clId="{EDA5EB26-C8D7-43F8-9658-940120CC5B94}" dt="2026-10-10T15:30:00.808" v="664" actId="14100"/>
          <ac:spMkLst>
            <pc:docMk/>
            <pc:sldMk cId="156993804" sldId="386"/>
            <ac:spMk id="5" creationId="{DCCAB0E1-C28D-4205-BB7E-E9D133AE200F}"/>
          </ac:spMkLst>
        </pc:spChg>
        <pc:spChg chg="mod">
          <ac:chgData name="Shine Shan" userId="b7c6eb4e-f16b-4f98-8979-51a2899ee8f3" providerId="ADAL" clId="{EDA5EB26-C8D7-43F8-9658-940120CC5B94}" dt="2026-10-10T15:28:30.649" v="638" actId="255"/>
          <ac:spMkLst>
            <pc:docMk/>
            <pc:sldMk cId="156993804" sldId="386"/>
            <ac:spMk id="7" creationId="{DAC2C8C7-9843-4FA1-838F-3731292FC37C}"/>
          </ac:spMkLst>
        </pc:spChg>
        <pc:spChg chg="mod">
          <ac:chgData name="Shine Shan" userId="b7c6eb4e-f16b-4f98-8979-51a2899ee8f3" providerId="ADAL" clId="{EDA5EB26-C8D7-43F8-9658-940120CC5B94}" dt="2026-10-10T15:28:26.492" v="637" actId="255"/>
          <ac:spMkLst>
            <pc:docMk/>
            <pc:sldMk cId="156993804" sldId="386"/>
            <ac:spMk id="12" creationId="{E46EC70A-07A2-4AEE-84C8-2291330C55CF}"/>
          </ac:spMkLst>
        </pc:spChg>
        <pc:spChg chg="mod">
          <ac:chgData name="Shine Shan" userId="b7c6eb4e-f16b-4f98-8979-51a2899ee8f3" providerId="ADAL" clId="{EDA5EB26-C8D7-43F8-9658-940120CC5B94}" dt="2026-10-10T15:28:35.197" v="639" actId="255"/>
          <ac:spMkLst>
            <pc:docMk/>
            <pc:sldMk cId="156993804" sldId="386"/>
            <ac:spMk id="14" creationId="{C9F6AC35-93F5-44FE-B3A4-C3E3E326BE41}"/>
          </ac:spMkLst>
        </pc:spChg>
        <pc:grpChg chg="mod">
          <ac:chgData name="Shine Shan" userId="b7c6eb4e-f16b-4f98-8979-51a2899ee8f3" providerId="ADAL" clId="{EDA5EB26-C8D7-43F8-9658-940120CC5B94}" dt="2026-10-10T15:28:42.629" v="640" actId="1076"/>
          <ac:grpSpMkLst>
            <pc:docMk/>
            <pc:sldMk cId="156993804" sldId="386"/>
            <ac:grpSpMk id="18" creationId="{559E58CC-DCF6-4E34-9526-90BBCE7C5C40}"/>
          </ac:grpSpMkLst>
        </pc:grpChg>
      </pc:sldChg>
      <pc:sldChg chg="modSp mod">
        <pc:chgData name="Shine Shan" userId="b7c6eb4e-f16b-4f98-8979-51a2899ee8f3" providerId="ADAL" clId="{EDA5EB26-C8D7-43F8-9658-940120CC5B94}" dt="2026-10-10T16:23:57.733" v="945" actId="20577"/>
        <pc:sldMkLst>
          <pc:docMk/>
          <pc:sldMk cId="2101421678" sldId="605"/>
        </pc:sldMkLst>
        <pc:spChg chg="mod">
          <ac:chgData name="Shine Shan" userId="b7c6eb4e-f16b-4f98-8979-51a2899ee8f3" providerId="ADAL" clId="{EDA5EB26-C8D7-43F8-9658-940120CC5B94}" dt="2026-10-10T16:23:57.733" v="945" actId="20577"/>
          <ac:spMkLst>
            <pc:docMk/>
            <pc:sldMk cId="2101421678" sldId="605"/>
            <ac:spMk id="8" creationId="{2E1DE293-F08E-4696-9127-365779FA563E}"/>
          </ac:spMkLst>
        </pc:spChg>
      </pc:sldChg>
      <pc:sldChg chg="modSp mod modAnim">
        <pc:chgData name="Shine Shan" userId="b7c6eb4e-f16b-4f98-8979-51a2899ee8f3" providerId="ADAL" clId="{EDA5EB26-C8D7-43F8-9658-940120CC5B94}" dt="2026-10-10T15:38:43.304" v="703"/>
        <pc:sldMkLst>
          <pc:docMk/>
          <pc:sldMk cId="928571262" sldId="608"/>
        </pc:sldMkLst>
        <pc:spChg chg="mod">
          <ac:chgData name="Shine Shan" userId="b7c6eb4e-f16b-4f98-8979-51a2899ee8f3" providerId="ADAL" clId="{EDA5EB26-C8D7-43F8-9658-940120CC5B94}" dt="2026-10-10T15:38:30.553" v="702" actId="1076"/>
          <ac:spMkLst>
            <pc:docMk/>
            <pc:sldMk cId="928571262" sldId="608"/>
            <ac:spMk id="5" creationId="{DCCAB0E1-C28D-4205-BB7E-E9D133AE200F}"/>
          </ac:spMkLst>
        </pc:spChg>
        <pc:spChg chg="mod">
          <ac:chgData name="Shine Shan" userId="b7c6eb4e-f16b-4f98-8979-51a2899ee8f3" providerId="ADAL" clId="{EDA5EB26-C8D7-43F8-9658-940120CC5B94}" dt="2026-10-10T15:37:46.108" v="696" actId="948"/>
          <ac:spMkLst>
            <pc:docMk/>
            <pc:sldMk cId="928571262" sldId="608"/>
            <ac:spMk id="7" creationId="{7C07E282-0C04-4DCB-BD0D-464B7E221295}"/>
          </ac:spMkLst>
        </pc:spChg>
        <pc:spChg chg="mod">
          <ac:chgData name="Shine Shan" userId="b7c6eb4e-f16b-4f98-8979-51a2899ee8f3" providerId="ADAL" clId="{EDA5EB26-C8D7-43F8-9658-940120CC5B94}" dt="2026-10-10T15:38:19.056" v="700" actId="255"/>
          <ac:spMkLst>
            <pc:docMk/>
            <pc:sldMk cId="928571262" sldId="608"/>
            <ac:spMk id="8" creationId="{EF16F740-7733-43C2-AD9E-326E8DDFE46B}"/>
          </ac:spMkLst>
        </pc:spChg>
        <pc:spChg chg="mod">
          <ac:chgData name="Shine Shan" userId="b7c6eb4e-f16b-4f98-8979-51a2899ee8f3" providerId="ADAL" clId="{EDA5EB26-C8D7-43F8-9658-940120CC5B94}" dt="2026-10-10T15:38:22.945" v="701" actId="255"/>
          <ac:spMkLst>
            <pc:docMk/>
            <pc:sldMk cId="928571262" sldId="608"/>
            <ac:spMk id="12" creationId="{A1D30862-8817-4249-9CDD-E4F0EC29F501}"/>
          </ac:spMkLst>
        </pc:spChg>
        <pc:spChg chg="mod">
          <ac:chgData name="Shine Shan" userId="b7c6eb4e-f16b-4f98-8979-51a2899ee8f3" providerId="ADAL" clId="{EDA5EB26-C8D7-43F8-9658-940120CC5B94}" dt="2026-10-10T15:38:15.768" v="699" actId="255"/>
          <ac:spMkLst>
            <pc:docMk/>
            <pc:sldMk cId="928571262" sldId="608"/>
            <ac:spMk id="17" creationId="{CF41D940-11D0-45C0-A4EE-CC80B0D3997E}"/>
          </ac:spMkLst>
        </pc:spChg>
      </pc:sldChg>
      <pc:sldChg chg="modSp mod modNotes">
        <pc:chgData name="Shine Shan" userId="b7c6eb4e-f16b-4f98-8979-51a2899ee8f3" providerId="ADAL" clId="{EDA5EB26-C8D7-43F8-9658-940120CC5B94}" dt="2026-10-10T15:16:35.131" v="603"/>
        <pc:sldMkLst>
          <pc:docMk/>
          <pc:sldMk cId="2493674039" sldId="609"/>
        </pc:sldMkLst>
        <pc:spChg chg="mod">
          <ac:chgData name="Shine Shan" userId="b7c6eb4e-f16b-4f98-8979-51a2899ee8f3" providerId="ADAL" clId="{EDA5EB26-C8D7-43F8-9658-940120CC5B94}" dt="2026-10-10T15:15:05.225" v="599" actId="20577"/>
          <ac:spMkLst>
            <pc:docMk/>
            <pc:sldMk cId="2493674039" sldId="609"/>
            <ac:spMk id="3" creationId="{CEC63425-EAE3-4BAC-A434-9B7281FE90D6}"/>
          </ac:spMkLst>
        </pc:spChg>
      </pc:sldChg>
      <pc:sldChg chg="addSp delSp modSp mod">
        <pc:chgData name="Shine Shan" userId="b7c6eb4e-f16b-4f98-8979-51a2899ee8f3" providerId="ADAL" clId="{EDA5EB26-C8D7-43F8-9658-940120CC5B94}" dt="2026-10-11T11:58:29.679" v="986" actId="14826"/>
        <pc:sldMkLst>
          <pc:docMk/>
          <pc:sldMk cId="1478714338" sldId="614"/>
        </pc:sldMkLst>
        <pc:spChg chg="mod">
          <ac:chgData name="Shine Shan" userId="b7c6eb4e-f16b-4f98-8979-51a2899ee8f3" providerId="ADAL" clId="{EDA5EB26-C8D7-43F8-9658-940120CC5B94}" dt="2026-10-10T16:00:08.097" v="868" actId="20577"/>
          <ac:spMkLst>
            <pc:docMk/>
            <pc:sldMk cId="1478714338" sldId="614"/>
            <ac:spMk id="9" creationId="{EE39390A-FFBA-442A-842A-EBA3A4E31D36}"/>
          </ac:spMkLst>
        </pc:spChg>
        <pc:picChg chg="add mod">
          <ac:chgData name="Shine Shan" userId="b7c6eb4e-f16b-4f98-8979-51a2899ee8f3" providerId="ADAL" clId="{EDA5EB26-C8D7-43F8-9658-940120CC5B94}" dt="2026-10-11T11:58:29.679" v="986" actId="14826"/>
          <ac:picMkLst>
            <pc:docMk/>
            <pc:sldMk cId="1478714338" sldId="614"/>
            <ac:picMk id="3" creationId="{8BE91E75-FAE0-2D06-8728-10A1EAA2ED97}"/>
          </ac:picMkLst>
        </pc:picChg>
        <pc:picChg chg="del">
          <ac:chgData name="Shine Shan" userId="b7c6eb4e-f16b-4f98-8979-51a2899ee8f3" providerId="ADAL" clId="{EDA5EB26-C8D7-43F8-9658-940120CC5B94}" dt="2026-10-11T11:52:01.887" v="960" actId="478"/>
          <ac:picMkLst>
            <pc:docMk/>
            <pc:sldMk cId="1478714338" sldId="614"/>
            <ac:picMk id="5" creationId="{F562B8B1-F9B9-C1F1-FC82-4AE12F946B1A}"/>
          </ac:picMkLst>
        </pc:picChg>
      </pc:sldChg>
      <pc:sldChg chg="addSp modSp mod modNotesTx">
        <pc:chgData name="Shine Shan" userId="b7c6eb4e-f16b-4f98-8979-51a2899ee8f3" providerId="ADAL" clId="{EDA5EB26-C8D7-43F8-9658-940120CC5B94}" dt="2026-10-11T12:09:48.808" v="1125" actId="27636"/>
        <pc:sldMkLst>
          <pc:docMk/>
          <pc:sldMk cId="1897179763" sldId="616"/>
        </pc:sldMkLst>
        <pc:spChg chg="mod">
          <ac:chgData name="Shine Shan" userId="b7c6eb4e-f16b-4f98-8979-51a2899ee8f3" providerId="ADAL" clId="{EDA5EB26-C8D7-43F8-9658-940120CC5B94}" dt="2026-10-11T12:09:48.808" v="1125" actId="27636"/>
          <ac:spMkLst>
            <pc:docMk/>
            <pc:sldMk cId="1897179763" sldId="616"/>
            <ac:spMk id="9" creationId="{EE39390A-FFBA-442A-842A-EBA3A4E31D36}"/>
          </ac:spMkLst>
        </pc:spChg>
        <pc:spChg chg="mod">
          <ac:chgData name="Shine Shan" userId="b7c6eb4e-f16b-4f98-8979-51a2899ee8f3" providerId="ADAL" clId="{EDA5EB26-C8D7-43F8-9658-940120CC5B94}" dt="2026-10-11T12:07:00.122" v="1094" actId="948"/>
          <ac:spMkLst>
            <pc:docMk/>
            <pc:sldMk cId="1897179763" sldId="616"/>
            <ac:spMk id="11" creationId="{5BF60995-F8C9-4DB1-876F-AA890927651B}"/>
          </ac:spMkLst>
        </pc:spChg>
        <pc:picChg chg="mod">
          <ac:chgData name="Shine Shan" userId="b7c6eb4e-f16b-4f98-8979-51a2899ee8f3" providerId="ADAL" clId="{EDA5EB26-C8D7-43F8-9658-940120CC5B94}" dt="2026-10-11T12:05:46.654" v="1077" actId="14100"/>
          <ac:picMkLst>
            <pc:docMk/>
            <pc:sldMk cId="1897179763" sldId="616"/>
            <ac:picMk id="5" creationId="{E6CBA806-8220-7A78-836C-4DE4BD94215E}"/>
          </ac:picMkLst>
        </pc:picChg>
        <pc:cxnChg chg="mod">
          <ac:chgData name="Shine Shan" userId="b7c6eb4e-f16b-4f98-8979-51a2899ee8f3" providerId="ADAL" clId="{EDA5EB26-C8D7-43F8-9658-940120CC5B94}" dt="2026-10-11T12:07:15.452" v="1096" actId="1076"/>
          <ac:cxnSpMkLst>
            <pc:docMk/>
            <pc:sldMk cId="1897179763" sldId="616"/>
            <ac:cxnSpMk id="2" creationId="{D11BF66F-DAF5-6752-0014-9624D2997FD1}"/>
          </ac:cxnSpMkLst>
        </pc:cxnChg>
        <pc:cxnChg chg="mod">
          <ac:chgData name="Shine Shan" userId="b7c6eb4e-f16b-4f98-8979-51a2899ee8f3" providerId="ADAL" clId="{EDA5EB26-C8D7-43F8-9658-940120CC5B94}" dt="2026-10-11T12:07:21.047" v="1097" actId="14100"/>
          <ac:cxnSpMkLst>
            <pc:docMk/>
            <pc:sldMk cId="1897179763" sldId="616"/>
            <ac:cxnSpMk id="8" creationId="{4688AC50-EE50-5CC1-5237-DC809823D34E}"/>
          </ac:cxnSpMkLst>
        </pc:cxnChg>
        <pc:cxnChg chg="mod">
          <ac:chgData name="Shine Shan" userId="b7c6eb4e-f16b-4f98-8979-51a2899ee8f3" providerId="ADAL" clId="{EDA5EB26-C8D7-43F8-9658-940120CC5B94}" dt="2026-10-11T12:07:25.457" v="1098" actId="14100"/>
          <ac:cxnSpMkLst>
            <pc:docMk/>
            <pc:sldMk cId="1897179763" sldId="616"/>
            <ac:cxnSpMk id="13" creationId="{F0012332-415B-0467-9089-7CB435FA6C99}"/>
          </ac:cxnSpMkLst>
        </pc:cxnChg>
        <pc:cxnChg chg="mod">
          <ac:chgData name="Shine Shan" userId="b7c6eb4e-f16b-4f98-8979-51a2899ee8f3" providerId="ADAL" clId="{EDA5EB26-C8D7-43F8-9658-940120CC5B94}" dt="2026-10-11T12:07:31.343" v="1099" actId="14100"/>
          <ac:cxnSpMkLst>
            <pc:docMk/>
            <pc:sldMk cId="1897179763" sldId="616"/>
            <ac:cxnSpMk id="15" creationId="{CF75C9A0-FBAE-A800-5B49-00CDC1CFBA14}"/>
          </ac:cxnSpMkLst>
        </pc:cxnChg>
        <pc:cxnChg chg="add mod">
          <ac:chgData name="Shine Shan" userId="b7c6eb4e-f16b-4f98-8979-51a2899ee8f3" providerId="ADAL" clId="{EDA5EB26-C8D7-43F8-9658-940120CC5B94}" dt="2026-10-11T12:07:40.430" v="1102" actId="14100"/>
          <ac:cxnSpMkLst>
            <pc:docMk/>
            <pc:sldMk cId="1897179763" sldId="616"/>
            <ac:cxnSpMk id="26" creationId="{355D9A32-38BE-76CF-16B2-0214DF6A003C}"/>
          </ac:cxnSpMkLst>
        </pc:cxnChg>
        <pc:cxnChg chg="add mod">
          <ac:chgData name="Shine Shan" userId="b7c6eb4e-f16b-4f98-8979-51a2899ee8f3" providerId="ADAL" clId="{EDA5EB26-C8D7-43F8-9658-940120CC5B94}" dt="2026-10-11T12:07:43.738" v="1103" actId="14100"/>
          <ac:cxnSpMkLst>
            <pc:docMk/>
            <pc:sldMk cId="1897179763" sldId="616"/>
            <ac:cxnSpMk id="28" creationId="{3952C039-EFD0-E571-7C98-765F955681A7}"/>
          </ac:cxnSpMkLst>
        </pc:cxnChg>
      </pc:sldChg>
      <pc:sldChg chg="addSp delSp modSp mod">
        <pc:chgData name="Shine Shan" userId="b7c6eb4e-f16b-4f98-8979-51a2899ee8f3" providerId="ADAL" clId="{EDA5EB26-C8D7-43F8-9658-940120CC5B94}" dt="2026-10-11T16:12:03.771" v="2064" actId="1076"/>
        <pc:sldMkLst>
          <pc:docMk/>
          <pc:sldMk cId="2363704652" sldId="617"/>
        </pc:sldMkLst>
        <pc:spChg chg="mod">
          <ac:chgData name="Shine Shan" userId="b7c6eb4e-f16b-4f98-8979-51a2899ee8f3" providerId="ADAL" clId="{EDA5EB26-C8D7-43F8-9658-940120CC5B94}" dt="2026-10-11T16:11:59.878" v="2063" actId="20577"/>
          <ac:spMkLst>
            <pc:docMk/>
            <pc:sldMk cId="2363704652" sldId="617"/>
            <ac:spMk id="2" creationId="{86BCDB03-B2C6-4553-B497-F220BDEC6834}"/>
          </ac:spMkLst>
        </pc:spChg>
        <pc:spChg chg="mod">
          <ac:chgData name="Shine Shan" userId="b7c6eb4e-f16b-4f98-8979-51a2899ee8f3" providerId="ADAL" clId="{EDA5EB26-C8D7-43F8-9658-940120CC5B94}" dt="2026-10-11T16:12:03.771" v="2064" actId="1076"/>
          <ac:spMkLst>
            <pc:docMk/>
            <pc:sldMk cId="2363704652" sldId="617"/>
            <ac:spMk id="4" creationId="{DA7AB2F5-3440-491C-8D43-F59C54F0007E}"/>
          </ac:spMkLst>
        </pc:spChg>
        <pc:picChg chg="add mod">
          <ac:chgData name="Shine Shan" userId="b7c6eb4e-f16b-4f98-8979-51a2899ee8f3" providerId="ADAL" clId="{EDA5EB26-C8D7-43F8-9658-940120CC5B94}" dt="2026-10-11T12:13:24.194" v="1145" actId="14100"/>
          <ac:picMkLst>
            <pc:docMk/>
            <pc:sldMk cId="2363704652" sldId="617"/>
            <ac:picMk id="5" creationId="{DE0C3E33-4F28-0296-99E9-E5D8436D29D7}"/>
          </ac:picMkLst>
        </pc:picChg>
        <pc:picChg chg="del">
          <ac:chgData name="Shine Shan" userId="b7c6eb4e-f16b-4f98-8979-51a2899ee8f3" providerId="ADAL" clId="{EDA5EB26-C8D7-43F8-9658-940120CC5B94}" dt="2026-10-11T12:13:15.052" v="1141" actId="478"/>
          <ac:picMkLst>
            <pc:docMk/>
            <pc:sldMk cId="2363704652" sldId="617"/>
            <ac:picMk id="11" creationId="{ED3A3104-9AD2-4E96-B0D4-E43E99F8F622}"/>
          </ac:picMkLst>
        </pc:picChg>
      </pc:sldChg>
      <pc:sldChg chg="modSp mod">
        <pc:chgData name="Shine Shan" userId="b7c6eb4e-f16b-4f98-8979-51a2899ee8f3" providerId="ADAL" clId="{EDA5EB26-C8D7-43F8-9658-940120CC5B94}" dt="2026-10-11T09:33:30.899" v="957" actId="20577"/>
        <pc:sldMkLst>
          <pc:docMk/>
          <pc:sldMk cId="1736512930" sldId="619"/>
        </pc:sldMkLst>
        <pc:spChg chg="mod">
          <ac:chgData name="Shine Shan" userId="b7c6eb4e-f16b-4f98-8979-51a2899ee8f3" providerId="ADAL" clId="{EDA5EB26-C8D7-43F8-9658-940120CC5B94}" dt="2026-10-11T09:33:30.899" v="957" actId="20577"/>
          <ac:spMkLst>
            <pc:docMk/>
            <pc:sldMk cId="1736512930" sldId="619"/>
            <ac:spMk id="8" creationId="{ACC31299-6DC2-4385-9BD0-8AE850CBB61E}"/>
          </ac:spMkLst>
        </pc:spChg>
      </pc:sldChg>
      <pc:sldChg chg="modSp mod modAnim modNotesTx">
        <pc:chgData name="Shine Shan" userId="b7c6eb4e-f16b-4f98-8979-51a2899ee8f3" providerId="ADAL" clId="{EDA5EB26-C8D7-43F8-9658-940120CC5B94}" dt="2026-10-11T14:41:04.442" v="1407"/>
        <pc:sldMkLst>
          <pc:docMk/>
          <pc:sldMk cId="955227286" sldId="620"/>
        </pc:sldMkLst>
        <pc:spChg chg="mod">
          <ac:chgData name="Shine Shan" userId="b7c6eb4e-f16b-4f98-8979-51a2899ee8f3" providerId="ADAL" clId="{EDA5EB26-C8D7-43F8-9658-940120CC5B94}" dt="2026-10-11T14:40:09.688" v="1398" actId="14100"/>
          <ac:spMkLst>
            <pc:docMk/>
            <pc:sldMk cId="955227286" sldId="620"/>
            <ac:spMk id="7" creationId="{9C14E159-3FFD-4240-8611-682B4BF6ADCA}"/>
          </ac:spMkLst>
        </pc:spChg>
        <pc:spChg chg="mod">
          <ac:chgData name="Shine Shan" userId="b7c6eb4e-f16b-4f98-8979-51a2899ee8f3" providerId="ADAL" clId="{EDA5EB26-C8D7-43F8-9658-940120CC5B94}" dt="2026-10-11T14:40:34.680" v="1406" actId="20577"/>
          <ac:spMkLst>
            <pc:docMk/>
            <pc:sldMk cId="955227286" sldId="620"/>
            <ac:spMk id="8" creationId="{8AEA6E89-5D54-4336-8F49-3A7D556B6BFE}"/>
          </ac:spMkLst>
        </pc:spChg>
      </pc:sldChg>
      <pc:sldChg chg="modSp del mod">
        <pc:chgData name="Shine Shan" userId="b7c6eb4e-f16b-4f98-8979-51a2899ee8f3" providerId="ADAL" clId="{EDA5EB26-C8D7-43F8-9658-940120CC5B94}" dt="2026-10-10T15:50:23.143" v="845" actId="47"/>
        <pc:sldMkLst>
          <pc:docMk/>
          <pc:sldMk cId="187254862" sldId="622"/>
        </pc:sldMkLst>
        <pc:spChg chg="mod">
          <ac:chgData name="Shine Shan" userId="b7c6eb4e-f16b-4f98-8979-51a2899ee8f3" providerId="ADAL" clId="{EDA5EB26-C8D7-43F8-9658-940120CC5B94}" dt="2026-10-10T15:40:01.452" v="705" actId="27636"/>
          <ac:spMkLst>
            <pc:docMk/>
            <pc:sldMk cId="187254862" sldId="622"/>
            <ac:spMk id="5" creationId="{DD61FDA8-107D-331A-BD06-18363B6966DC}"/>
          </ac:spMkLst>
        </pc:spChg>
      </pc:sldChg>
      <pc:sldChg chg="modSp mod">
        <pc:chgData name="Shine Shan" userId="b7c6eb4e-f16b-4f98-8979-51a2899ee8f3" providerId="ADAL" clId="{EDA5EB26-C8D7-43F8-9658-940120CC5B94}" dt="2026-10-11T12:14:58.167" v="1166" actId="20577"/>
        <pc:sldMkLst>
          <pc:docMk/>
          <pc:sldMk cId="759011073" sldId="624"/>
        </pc:sldMkLst>
        <pc:spChg chg="mod">
          <ac:chgData name="Shine Shan" userId="b7c6eb4e-f16b-4f98-8979-51a2899ee8f3" providerId="ADAL" clId="{EDA5EB26-C8D7-43F8-9658-940120CC5B94}" dt="2026-10-10T16:04:32.270" v="912" actId="1076"/>
          <ac:spMkLst>
            <pc:docMk/>
            <pc:sldMk cId="759011073" sldId="624"/>
            <ac:spMk id="2" creationId="{40AE9D67-BC59-4607-84A0-CFEC47051489}"/>
          </ac:spMkLst>
        </pc:spChg>
        <pc:spChg chg="mod">
          <ac:chgData name="Shine Shan" userId="b7c6eb4e-f16b-4f98-8979-51a2899ee8f3" providerId="ADAL" clId="{EDA5EB26-C8D7-43F8-9658-940120CC5B94}" dt="2026-10-11T12:14:58.167" v="1166" actId="20577"/>
          <ac:spMkLst>
            <pc:docMk/>
            <pc:sldMk cId="759011073" sldId="624"/>
            <ac:spMk id="4" creationId="{2E406558-B2B6-4BB6-B960-ADB12718A9B4}"/>
          </ac:spMkLst>
        </pc:spChg>
        <pc:picChg chg="mod">
          <ac:chgData name="Shine Shan" userId="b7c6eb4e-f16b-4f98-8979-51a2899ee8f3" providerId="ADAL" clId="{EDA5EB26-C8D7-43F8-9658-940120CC5B94}" dt="2026-10-11T12:14:15.663" v="1153" actId="1076"/>
          <ac:picMkLst>
            <pc:docMk/>
            <pc:sldMk cId="759011073" sldId="624"/>
            <ac:picMk id="5" creationId="{EA1ABE00-5AF5-2495-B074-4A1B901BDEED}"/>
          </ac:picMkLst>
        </pc:picChg>
      </pc:sldChg>
      <pc:sldChg chg="modSp del mod">
        <pc:chgData name="Shine Shan" userId="b7c6eb4e-f16b-4f98-8979-51a2899ee8f3" providerId="ADAL" clId="{EDA5EB26-C8D7-43F8-9658-940120CC5B94}" dt="2026-10-11T12:07:50.205" v="1105" actId="47"/>
        <pc:sldMkLst>
          <pc:docMk/>
          <pc:sldMk cId="4231036388" sldId="1027"/>
        </pc:sldMkLst>
        <pc:spChg chg="mod">
          <ac:chgData name="Shine Shan" userId="b7c6eb4e-f16b-4f98-8979-51a2899ee8f3" providerId="ADAL" clId="{EDA5EB26-C8D7-43F8-9658-940120CC5B94}" dt="2026-10-11T12:00:06.540" v="1023" actId="1076"/>
          <ac:spMkLst>
            <pc:docMk/>
            <pc:sldMk cId="4231036388" sldId="1027"/>
            <ac:spMk id="3" creationId="{F743CFC6-8A5A-71F9-EE30-9951F31F89C8}"/>
          </ac:spMkLst>
        </pc:spChg>
        <pc:spChg chg="mod">
          <ac:chgData name="Shine Shan" userId="b7c6eb4e-f16b-4f98-8979-51a2899ee8f3" providerId="ADAL" clId="{EDA5EB26-C8D7-43F8-9658-940120CC5B94}" dt="2026-10-11T12:01:22.224" v="1043" actId="207"/>
          <ac:spMkLst>
            <pc:docMk/>
            <pc:sldMk cId="4231036388" sldId="1027"/>
            <ac:spMk id="11" creationId="{5BF60995-F8C9-4DB1-876F-AA890927651B}"/>
          </ac:spMkLst>
        </pc:spChg>
        <pc:picChg chg="mod">
          <ac:chgData name="Shine Shan" userId="b7c6eb4e-f16b-4f98-8979-51a2899ee8f3" providerId="ADAL" clId="{EDA5EB26-C8D7-43F8-9658-940120CC5B94}" dt="2026-10-11T12:00:00.838" v="1022" actId="14100"/>
          <ac:picMkLst>
            <pc:docMk/>
            <pc:sldMk cId="4231036388" sldId="1027"/>
            <ac:picMk id="5" creationId="{A8879DF9-4D68-FB9E-38DF-3CCB3CB60041}"/>
          </ac:picMkLst>
        </pc:picChg>
      </pc:sldChg>
      <pc:sldChg chg="addSp delSp modSp mod">
        <pc:chgData name="Shine Shan" userId="b7c6eb4e-f16b-4f98-8979-51a2899ee8f3" providerId="ADAL" clId="{EDA5EB26-C8D7-43F8-9658-940120CC5B94}" dt="2026-10-11T12:10:04.931" v="1127" actId="20577"/>
        <pc:sldMkLst>
          <pc:docMk/>
          <pc:sldMk cId="2690602762" sldId="1028"/>
        </pc:sldMkLst>
        <pc:spChg chg="mod">
          <ac:chgData name="Shine Shan" userId="b7c6eb4e-f16b-4f98-8979-51a2899ee8f3" providerId="ADAL" clId="{EDA5EB26-C8D7-43F8-9658-940120CC5B94}" dt="2026-10-11T12:10:04.931" v="1127" actId="20577"/>
          <ac:spMkLst>
            <pc:docMk/>
            <pc:sldMk cId="2690602762" sldId="1028"/>
            <ac:spMk id="9" creationId="{EE39390A-FFBA-442A-842A-EBA3A4E31D36}"/>
          </ac:spMkLst>
        </pc:spChg>
        <pc:spChg chg="mod">
          <ac:chgData name="Shine Shan" userId="b7c6eb4e-f16b-4f98-8979-51a2899ee8f3" providerId="ADAL" clId="{EDA5EB26-C8D7-43F8-9658-940120CC5B94}" dt="2026-10-11T12:09:13.927" v="1121" actId="20577"/>
          <ac:spMkLst>
            <pc:docMk/>
            <pc:sldMk cId="2690602762" sldId="1028"/>
            <ac:spMk id="11" creationId="{5BF60995-F8C9-4DB1-876F-AA890927651B}"/>
          </ac:spMkLst>
        </pc:spChg>
        <pc:picChg chg="add mod ord">
          <ac:chgData name="Shine Shan" userId="b7c6eb4e-f16b-4f98-8979-51a2899ee8f3" providerId="ADAL" clId="{EDA5EB26-C8D7-43F8-9658-940120CC5B94}" dt="2026-10-11T12:08:34.806" v="1114" actId="167"/>
          <ac:picMkLst>
            <pc:docMk/>
            <pc:sldMk cId="2690602762" sldId="1028"/>
            <ac:picMk id="4" creationId="{32479A6F-1FEB-1B61-9F69-AFDBBD959387}"/>
          </ac:picMkLst>
        </pc:picChg>
        <pc:picChg chg="del mod">
          <ac:chgData name="Shine Shan" userId="b7c6eb4e-f16b-4f98-8979-51a2899ee8f3" providerId="ADAL" clId="{EDA5EB26-C8D7-43F8-9658-940120CC5B94}" dt="2026-10-11T12:08:27.238" v="1110" actId="478"/>
          <ac:picMkLst>
            <pc:docMk/>
            <pc:sldMk cId="2690602762" sldId="1028"/>
            <ac:picMk id="5" creationId="{E7190DDF-62AB-E4FD-57EA-B1C9BDB8379A}"/>
          </ac:picMkLst>
        </pc:picChg>
        <pc:cxnChg chg="mod">
          <ac:chgData name="Shine Shan" userId="b7c6eb4e-f16b-4f98-8979-51a2899ee8f3" providerId="ADAL" clId="{EDA5EB26-C8D7-43F8-9658-940120CC5B94}" dt="2026-10-11T12:08:59.887" v="1118" actId="14100"/>
          <ac:cxnSpMkLst>
            <pc:docMk/>
            <pc:sldMk cId="2690602762" sldId="1028"/>
            <ac:cxnSpMk id="2" creationId="{4E4664A5-5DAF-DE0D-ADBB-F087F7091387}"/>
          </ac:cxnSpMkLst>
        </pc:cxnChg>
        <pc:cxnChg chg="mod">
          <ac:chgData name="Shine Shan" userId="b7c6eb4e-f16b-4f98-8979-51a2899ee8f3" providerId="ADAL" clId="{EDA5EB26-C8D7-43F8-9658-940120CC5B94}" dt="2026-10-11T12:09:35.450" v="1123" actId="14100"/>
          <ac:cxnSpMkLst>
            <pc:docMk/>
            <pc:sldMk cId="2690602762" sldId="1028"/>
            <ac:cxnSpMk id="8" creationId="{7C090D11-4159-B1BB-A73A-B9609C16C47D}"/>
          </ac:cxnSpMkLst>
        </pc:cxnChg>
      </pc:sldChg>
      <pc:sldChg chg="modSp mod">
        <pc:chgData name="Shine Shan" userId="b7c6eb4e-f16b-4f98-8979-51a2899ee8f3" providerId="ADAL" clId="{EDA5EB26-C8D7-43F8-9658-940120CC5B94}" dt="2026-10-11T14:57:42.603" v="1463" actId="27636"/>
        <pc:sldMkLst>
          <pc:docMk/>
          <pc:sldMk cId="2690341721" sldId="1029"/>
        </pc:sldMkLst>
        <pc:spChg chg="mod">
          <ac:chgData name="Shine Shan" userId="b7c6eb4e-f16b-4f98-8979-51a2899ee8f3" providerId="ADAL" clId="{EDA5EB26-C8D7-43F8-9658-940120CC5B94}" dt="2026-10-11T14:56:02.665" v="1447" actId="20577"/>
          <ac:spMkLst>
            <pc:docMk/>
            <pc:sldMk cId="2690341721" sldId="1029"/>
            <ac:spMk id="2" creationId="{1022A11D-4C0B-44FC-ABD8-67F7054D69F1}"/>
          </ac:spMkLst>
        </pc:spChg>
        <pc:spChg chg="mod">
          <ac:chgData name="Shine Shan" userId="b7c6eb4e-f16b-4f98-8979-51a2899ee8f3" providerId="ADAL" clId="{EDA5EB26-C8D7-43F8-9658-940120CC5B94}" dt="2026-10-11T14:57:42.603" v="1463" actId="27636"/>
          <ac:spMkLst>
            <pc:docMk/>
            <pc:sldMk cId="2690341721" sldId="1029"/>
            <ac:spMk id="3" creationId="{BF28512F-62D0-4583-9E54-05F62050D4D6}"/>
          </ac:spMkLst>
        </pc:spChg>
      </pc:sldChg>
      <pc:sldChg chg="modSp">
        <pc:chgData name="Shine Shan" userId="b7c6eb4e-f16b-4f98-8979-51a2899ee8f3" providerId="ADAL" clId="{EDA5EB26-C8D7-43F8-9658-940120CC5B94}" dt="2026-10-01T18:08:38.904" v="363"/>
        <pc:sldMkLst>
          <pc:docMk/>
          <pc:sldMk cId="1609564548" sldId="1033"/>
        </pc:sldMkLst>
        <pc:spChg chg="mod">
          <ac:chgData name="Shine Shan" userId="b7c6eb4e-f16b-4f98-8979-51a2899ee8f3" providerId="ADAL" clId="{EDA5EB26-C8D7-43F8-9658-940120CC5B94}" dt="2026-10-01T18:08:38.904" v="363"/>
          <ac:spMkLst>
            <pc:docMk/>
            <pc:sldMk cId="1609564548" sldId="1033"/>
            <ac:spMk id="9" creationId="{8B37FAB2-C389-43F9-B143-DCAC1DF546FB}"/>
          </ac:spMkLst>
        </pc:spChg>
      </pc:sldChg>
      <pc:sldChg chg="modSp">
        <pc:chgData name="Shine Shan" userId="b7c6eb4e-f16b-4f98-8979-51a2899ee8f3" providerId="ADAL" clId="{EDA5EB26-C8D7-43F8-9658-940120CC5B94}" dt="2026-10-10T15:16:35.131" v="603"/>
        <pc:sldMkLst>
          <pc:docMk/>
          <pc:sldMk cId="2440071001" sldId="1037"/>
        </pc:sldMkLst>
        <pc:spChg chg="mod">
          <ac:chgData name="Shine Shan" userId="b7c6eb4e-f16b-4f98-8979-51a2899ee8f3" providerId="ADAL" clId="{EDA5EB26-C8D7-43F8-9658-940120CC5B94}" dt="2026-10-10T15:16:35.131" v="603"/>
          <ac:spMkLst>
            <pc:docMk/>
            <pc:sldMk cId="2440071001" sldId="1037"/>
            <ac:spMk id="2" creationId="{AFED38A7-EE7E-4E2A-8C3B-0D88EB775E91}"/>
          </ac:spMkLst>
        </pc:spChg>
        <pc:spChg chg="mod">
          <ac:chgData name="Shine Shan" userId="b7c6eb4e-f16b-4f98-8979-51a2899ee8f3" providerId="ADAL" clId="{EDA5EB26-C8D7-43F8-9658-940120CC5B94}" dt="2026-10-10T15:16:35.131" v="603"/>
          <ac:spMkLst>
            <pc:docMk/>
            <pc:sldMk cId="2440071001" sldId="1037"/>
            <ac:spMk id="3" creationId="{4FFABEE0-6A9F-4124-AE4E-0CB155A0CEEE}"/>
          </ac:spMkLst>
        </pc:spChg>
        <pc:spChg chg="mod">
          <ac:chgData name="Shine Shan" userId="b7c6eb4e-f16b-4f98-8979-51a2899ee8f3" providerId="ADAL" clId="{EDA5EB26-C8D7-43F8-9658-940120CC5B94}" dt="2026-10-01T18:08:38.904" v="363"/>
          <ac:spMkLst>
            <pc:docMk/>
            <pc:sldMk cId="2440071001" sldId="1037"/>
            <ac:spMk id="4" creationId="{5696DB9B-9B41-478C-9307-8D346D53E4FE}"/>
          </ac:spMkLst>
        </pc:spChg>
      </pc:sldChg>
      <pc:sldChg chg="modSp mod modNotesTx">
        <pc:chgData name="Shine Shan" userId="b7c6eb4e-f16b-4f98-8979-51a2899ee8f3" providerId="ADAL" clId="{EDA5EB26-C8D7-43F8-9658-940120CC5B94}" dt="2026-10-10T15:31:00.968" v="687" actId="1076"/>
        <pc:sldMkLst>
          <pc:docMk/>
          <pc:sldMk cId="4019711448" sldId="1042"/>
        </pc:sldMkLst>
        <pc:spChg chg="mod">
          <ac:chgData name="Shine Shan" userId="b7c6eb4e-f16b-4f98-8979-51a2899ee8f3" providerId="ADAL" clId="{EDA5EB26-C8D7-43F8-9658-940120CC5B94}" dt="2026-10-10T15:31:00.968" v="687" actId="1076"/>
          <ac:spMkLst>
            <pc:docMk/>
            <pc:sldMk cId="4019711448" sldId="1042"/>
            <ac:spMk id="9" creationId="{CC572A0D-E7A8-42C6-9091-276AE4C15075}"/>
          </ac:spMkLst>
        </pc:spChg>
      </pc:sldChg>
      <pc:sldChg chg="addSp delSp modSp mod">
        <pc:chgData name="Shine Shan" userId="b7c6eb4e-f16b-4f98-8979-51a2899ee8f3" providerId="ADAL" clId="{EDA5EB26-C8D7-43F8-9658-940120CC5B94}" dt="2026-10-11T12:12:43.634" v="1140" actId="14100"/>
        <pc:sldMkLst>
          <pc:docMk/>
          <pc:sldMk cId="7463581" sldId="1046"/>
        </pc:sldMkLst>
        <pc:spChg chg="mod">
          <ac:chgData name="Shine Shan" userId="b7c6eb4e-f16b-4f98-8979-51a2899ee8f3" providerId="ADAL" clId="{EDA5EB26-C8D7-43F8-9658-940120CC5B94}" dt="2026-10-11T12:12:43.634" v="1140" actId="14100"/>
          <ac:spMkLst>
            <pc:docMk/>
            <pc:sldMk cId="7463581" sldId="1046"/>
            <ac:spMk id="3" creationId="{D92E1B9D-6E24-32B0-47B7-AABB54168A6C}"/>
          </ac:spMkLst>
        </pc:spChg>
        <pc:spChg chg="mod">
          <ac:chgData name="Shine Shan" userId="b7c6eb4e-f16b-4f98-8979-51a2899ee8f3" providerId="ADAL" clId="{EDA5EB26-C8D7-43F8-9658-940120CC5B94}" dt="2026-10-10T16:00:14.977" v="870" actId="20577"/>
          <ac:spMkLst>
            <pc:docMk/>
            <pc:sldMk cId="7463581" sldId="1046"/>
            <ac:spMk id="8" creationId="{AD1AD071-3657-0410-8251-836A4A86FB04}"/>
          </ac:spMkLst>
        </pc:spChg>
        <pc:picChg chg="add mod modCrop">
          <ac:chgData name="Shine Shan" userId="b7c6eb4e-f16b-4f98-8979-51a2899ee8f3" providerId="ADAL" clId="{EDA5EB26-C8D7-43F8-9658-940120CC5B94}" dt="2026-10-11T12:12:38.104" v="1138" actId="1076"/>
          <ac:picMkLst>
            <pc:docMk/>
            <pc:sldMk cId="7463581" sldId="1046"/>
            <ac:picMk id="4" creationId="{76A6609C-1818-1928-D1AE-69667AFA3829}"/>
          </ac:picMkLst>
        </pc:picChg>
        <pc:picChg chg="del mod modCrop">
          <ac:chgData name="Shine Shan" userId="b7c6eb4e-f16b-4f98-8979-51a2899ee8f3" providerId="ADAL" clId="{EDA5EB26-C8D7-43F8-9658-940120CC5B94}" dt="2026-10-11T12:11:55.217" v="1128" actId="478"/>
          <ac:picMkLst>
            <pc:docMk/>
            <pc:sldMk cId="7463581" sldId="1046"/>
            <ac:picMk id="6" creationId="{2DC1C8F7-27DF-21F7-8693-91DA6EAB1145}"/>
          </ac:picMkLst>
        </pc:picChg>
      </pc:sldChg>
      <pc:sldChg chg="addSp modSp mod">
        <pc:chgData name="Shine Shan" userId="b7c6eb4e-f16b-4f98-8979-51a2899ee8f3" providerId="ADAL" clId="{EDA5EB26-C8D7-43F8-9658-940120CC5B94}" dt="2026-10-11T12:18:11.284" v="1231" actId="14100"/>
        <pc:sldMkLst>
          <pc:docMk/>
          <pc:sldMk cId="115879047" sldId="1047"/>
        </pc:sldMkLst>
        <pc:spChg chg="mod">
          <ac:chgData name="Shine Shan" userId="b7c6eb4e-f16b-4f98-8979-51a2899ee8f3" providerId="ADAL" clId="{EDA5EB26-C8D7-43F8-9658-940120CC5B94}" dt="2026-10-10T16:03:31.801" v="903" actId="1076"/>
          <ac:spMkLst>
            <pc:docMk/>
            <pc:sldMk cId="115879047" sldId="1047"/>
            <ac:spMk id="2" creationId="{A205FE4F-E34A-1A6A-8789-E1B7C2B8276C}"/>
          </ac:spMkLst>
        </pc:spChg>
        <pc:spChg chg="mod">
          <ac:chgData name="Shine Shan" userId="b7c6eb4e-f16b-4f98-8979-51a2899ee8f3" providerId="ADAL" clId="{EDA5EB26-C8D7-43F8-9658-940120CC5B94}" dt="2026-10-11T12:17:45.646" v="1229" actId="14100"/>
          <ac:spMkLst>
            <pc:docMk/>
            <pc:sldMk cId="115879047" sldId="1047"/>
            <ac:spMk id="3" creationId="{32C3061C-8074-1D3E-3927-2C3A52BC79E7}"/>
          </ac:spMkLst>
        </pc:spChg>
        <pc:picChg chg="mod">
          <ac:chgData name="Shine Shan" userId="b7c6eb4e-f16b-4f98-8979-51a2899ee8f3" providerId="ADAL" clId="{EDA5EB26-C8D7-43F8-9658-940120CC5B94}" dt="2026-10-11T12:15:12.897" v="1169" actId="14100"/>
          <ac:picMkLst>
            <pc:docMk/>
            <pc:sldMk cId="115879047" sldId="1047"/>
            <ac:picMk id="5" creationId="{542F6DBB-11BE-66E5-CC53-530BF211BEA9}"/>
          </ac:picMkLst>
        </pc:picChg>
        <pc:cxnChg chg="add mod">
          <ac:chgData name="Shine Shan" userId="b7c6eb4e-f16b-4f98-8979-51a2899ee8f3" providerId="ADAL" clId="{EDA5EB26-C8D7-43F8-9658-940120CC5B94}" dt="2026-10-11T12:17:56.656" v="1230" actId="14100"/>
          <ac:cxnSpMkLst>
            <pc:docMk/>
            <pc:sldMk cId="115879047" sldId="1047"/>
            <ac:cxnSpMk id="6" creationId="{2B39B627-F35D-5A7A-C841-459D5C654228}"/>
          </ac:cxnSpMkLst>
        </pc:cxnChg>
        <pc:cxnChg chg="add mod">
          <ac:chgData name="Shine Shan" userId="b7c6eb4e-f16b-4f98-8979-51a2899ee8f3" providerId="ADAL" clId="{EDA5EB26-C8D7-43F8-9658-940120CC5B94}" dt="2026-10-11T12:18:11.284" v="1231" actId="14100"/>
          <ac:cxnSpMkLst>
            <pc:docMk/>
            <pc:sldMk cId="115879047" sldId="1047"/>
            <ac:cxnSpMk id="10" creationId="{334C174F-19FC-43F3-9B2D-DE275275B190}"/>
          </ac:cxnSpMkLst>
        </pc:cxnChg>
      </pc:sldChg>
      <pc:sldChg chg="addSp delSp modSp mod">
        <pc:chgData name="Shine Shan" userId="b7c6eb4e-f16b-4f98-8979-51a2899ee8f3" providerId="ADAL" clId="{EDA5EB26-C8D7-43F8-9658-940120CC5B94}" dt="2026-10-11T15:39:13.072" v="1598" actId="20577"/>
        <pc:sldMkLst>
          <pc:docMk/>
          <pc:sldMk cId="750097899" sldId="1048"/>
        </pc:sldMkLst>
        <pc:spChg chg="mod">
          <ac:chgData name="Shine Shan" userId="b7c6eb4e-f16b-4f98-8979-51a2899ee8f3" providerId="ADAL" clId="{EDA5EB26-C8D7-43F8-9658-940120CC5B94}" dt="2026-10-10T16:07:13.597" v="941" actId="20577"/>
          <ac:spMkLst>
            <pc:docMk/>
            <pc:sldMk cId="750097899" sldId="1048"/>
            <ac:spMk id="2" creationId="{7E1E21DA-C41D-54DC-7ADA-E2A19F36B1A8}"/>
          </ac:spMkLst>
        </pc:spChg>
        <pc:spChg chg="mod">
          <ac:chgData name="Shine Shan" userId="b7c6eb4e-f16b-4f98-8979-51a2899ee8f3" providerId="ADAL" clId="{EDA5EB26-C8D7-43F8-9658-940120CC5B94}" dt="2026-10-11T15:39:13.072" v="1598" actId="20577"/>
          <ac:spMkLst>
            <pc:docMk/>
            <pc:sldMk cId="750097899" sldId="1048"/>
            <ac:spMk id="3" creationId="{2746F4D0-6EC3-030A-724A-9129D3E2DF4E}"/>
          </ac:spMkLst>
        </pc:spChg>
        <pc:picChg chg="del">
          <ac:chgData name="Shine Shan" userId="b7c6eb4e-f16b-4f98-8979-51a2899ee8f3" providerId="ADAL" clId="{EDA5EB26-C8D7-43F8-9658-940120CC5B94}" dt="2026-10-11T15:38:41.611" v="1594" actId="478"/>
          <ac:picMkLst>
            <pc:docMk/>
            <pc:sldMk cId="750097899" sldId="1048"/>
            <ac:picMk id="5" creationId="{88CB63E4-BC61-497C-1A5F-E82EA27C531A}"/>
          </ac:picMkLst>
        </pc:picChg>
        <pc:picChg chg="add mod">
          <ac:chgData name="Shine Shan" userId="b7c6eb4e-f16b-4f98-8979-51a2899ee8f3" providerId="ADAL" clId="{EDA5EB26-C8D7-43F8-9658-940120CC5B94}" dt="2026-10-11T15:38:47.557" v="1596" actId="1076"/>
          <ac:picMkLst>
            <pc:docMk/>
            <pc:sldMk cId="750097899" sldId="1048"/>
            <ac:picMk id="7" creationId="{31E6B64E-6E6A-E254-3945-ECD265890B28}"/>
          </ac:picMkLst>
        </pc:picChg>
      </pc:sldChg>
      <pc:sldChg chg="addSp delSp modSp mod">
        <pc:chgData name="Shine Shan" userId="b7c6eb4e-f16b-4f98-8979-51a2899ee8f3" providerId="ADAL" clId="{EDA5EB26-C8D7-43F8-9658-940120CC5B94}" dt="2026-10-11T15:06:58.912" v="1508" actId="1076"/>
        <pc:sldMkLst>
          <pc:docMk/>
          <pc:sldMk cId="2440302107" sldId="1049"/>
        </pc:sldMkLst>
        <pc:spChg chg="mod">
          <ac:chgData name="Shine Shan" userId="b7c6eb4e-f16b-4f98-8979-51a2899ee8f3" providerId="ADAL" clId="{EDA5EB26-C8D7-43F8-9658-940120CC5B94}" dt="2026-10-10T16:07:28.497" v="944" actId="1076"/>
          <ac:spMkLst>
            <pc:docMk/>
            <pc:sldMk cId="2440302107" sldId="1049"/>
            <ac:spMk id="2" creationId="{1152B459-9669-CCD9-6ADC-876502619724}"/>
          </ac:spMkLst>
        </pc:spChg>
        <pc:spChg chg="mod">
          <ac:chgData name="Shine Shan" userId="b7c6eb4e-f16b-4f98-8979-51a2899ee8f3" providerId="ADAL" clId="{EDA5EB26-C8D7-43F8-9658-940120CC5B94}" dt="2026-10-11T15:06:53.983" v="1507" actId="14100"/>
          <ac:spMkLst>
            <pc:docMk/>
            <pc:sldMk cId="2440302107" sldId="1049"/>
            <ac:spMk id="3" creationId="{02FBCDC3-DA6D-0573-4CEC-089E8F4FAAAD}"/>
          </ac:spMkLst>
        </pc:spChg>
        <pc:picChg chg="del mod">
          <ac:chgData name="Shine Shan" userId="b7c6eb4e-f16b-4f98-8979-51a2899ee8f3" providerId="ADAL" clId="{EDA5EB26-C8D7-43F8-9658-940120CC5B94}" dt="2026-10-11T15:05:29.350" v="1465" actId="478"/>
          <ac:picMkLst>
            <pc:docMk/>
            <pc:sldMk cId="2440302107" sldId="1049"/>
            <ac:picMk id="5" creationId="{F3DA8FF1-10CB-FE48-4F98-9D238AFD37A5}"/>
          </ac:picMkLst>
        </pc:picChg>
        <pc:picChg chg="add mod modCrop">
          <ac:chgData name="Shine Shan" userId="b7c6eb4e-f16b-4f98-8979-51a2899ee8f3" providerId="ADAL" clId="{EDA5EB26-C8D7-43F8-9658-940120CC5B94}" dt="2026-10-11T15:06:58.912" v="1508" actId="1076"/>
          <ac:picMkLst>
            <pc:docMk/>
            <pc:sldMk cId="2440302107" sldId="1049"/>
            <ac:picMk id="7" creationId="{F06F85C6-1FC4-D629-9ACB-E71407B19D58}"/>
          </ac:picMkLst>
        </pc:picChg>
      </pc:sldChg>
      <pc:sldChg chg="modSp mod">
        <pc:chgData name="Shine Shan" userId="b7c6eb4e-f16b-4f98-8979-51a2899ee8f3" providerId="ADAL" clId="{EDA5EB26-C8D7-43F8-9658-940120CC5B94}" dt="2026-10-10T17:04:52.314" v="946" actId="14100"/>
        <pc:sldMkLst>
          <pc:docMk/>
          <pc:sldMk cId="1306049173" sldId="1055"/>
        </pc:sldMkLst>
        <pc:spChg chg="mod">
          <ac:chgData name="Shine Shan" userId="b7c6eb4e-f16b-4f98-8979-51a2899ee8f3" providerId="ADAL" clId="{EDA5EB26-C8D7-43F8-9658-940120CC5B94}" dt="2026-10-10T17:04:52.314" v="946" actId="14100"/>
          <ac:spMkLst>
            <pc:docMk/>
            <pc:sldMk cId="1306049173" sldId="1055"/>
            <ac:spMk id="8" creationId="{EF0A04BE-DC1A-8654-8725-151CCA9EC0B4}"/>
          </ac:spMkLst>
        </pc:spChg>
      </pc:sldChg>
      <pc:sldChg chg="modSp">
        <pc:chgData name="Shine Shan" userId="b7c6eb4e-f16b-4f98-8979-51a2899ee8f3" providerId="ADAL" clId="{EDA5EB26-C8D7-43F8-9658-940120CC5B94}" dt="2026-10-10T15:40:01.420" v="704"/>
        <pc:sldMkLst>
          <pc:docMk/>
          <pc:sldMk cId="2252613037" sldId="1056"/>
        </pc:sldMkLst>
        <pc:spChg chg="mod">
          <ac:chgData name="Shine Shan" userId="b7c6eb4e-f16b-4f98-8979-51a2899ee8f3" providerId="ADAL" clId="{EDA5EB26-C8D7-43F8-9658-940120CC5B94}" dt="2026-10-10T15:16:35.131" v="603"/>
          <ac:spMkLst>
            <pc:docMk/>
            <pc:sldMk cId="2252613037" sldId="1056"/>
            <ac:spMk id="2" creationId="{754E4289-1A47-66AE-44E4-CC2BC14CF032}"/>
          </ac:spMkLst>
        </pc:spChg>
        <pc:spChg chg="mod">
          <ac:chgData name="Shine Shan" userId="b7c6eb4e-f16b-4f98-8979-51a2899ee8f3" providerId="ADAL" clId="{EDA5EB26-C8D7-43F8-9658-940120CC5B94}" dt="2026-10-10T15:40:01.420" v="704"/>
          <ac:spMkLst>
            <pc:docMk/>
            <pc:sldMk cId="2252613037" sldId="1056"/>
            <ac:spMk id="3" creationId="{C963E04E-5F9F-E743-0111-74B5A3FE5A13}"/>
          </ac:spMkLst>
        </pc:spChg>
      </pc:sldChg>
      <pc:sldChg chg="modSp mod">
        <pc:chgData name="Shine Shan" userId="b7c6eb4e-f16b-4f98-8979-51a2899ee8f3" providerId="ADAL" clId="{EDA5EB26-C8D7-43F8-9658-940120CC5B94}" dt="2026-10-11T12:19:48.995" v="1237" actId="14100"/>
        <pc:sldMkLst>
          <pc:docMk/>
          <pc:sldMk cId="2444091550" sldId="1057"/>
        </pc:sldMkLst>
        <pc:spChg chg="mod">
          <ac:chgData name="Shine Shan" userId="b7c6eb4e-f16b-4f98-8979-51a2899ee8f3" providerId="ADAL" clId="{EDA5EB26-C8D7-43F8-9658-940120CC5B94}" dt="2026-10-10T15:16:35.131" v="603"/>
          <ac:spMkLst>
            <pc:docMk/>
            <pc:sldMk cId="2444091550" sldId="1057"/>
            <ac:spMk id="2" creationId="{30CD4A89-697F-A831-43BA-E47F4F481E20}"/>
          </ac:spMkLst>
        </pc:spChg>
        <pc:spChg chg="mod">
          <ac:chgData name="Shine Shan" userId="b7c6eb4e-f16b-4f98-8979-51a2899ee8f3" providerId="ADAL" clId="{EDA5EB26-C8D7-43F8-9658-940120CC5B94}" dt="2026-10-11T12:19:48.995" v="1237" actId="14100"/>
          <ac:spMkLst>
            <pc:docMk/>
            <pc:sldMk cId="2444091550" sldId="1057"/>
            <ac:spMk id="3" creationId="{15B0212E-3822-677E-EE40-05A616062D35}"/>
          </ac:spMkLst>
        </pc:spChg>
        <pc:picChg chg="mod">
          <ac:chgData name="Shine Shan" userId="b7c6eb4e-f16b-4f98-8979-51a2899ee8f3" providerId="ADAL" clId="{EDA5EB26-C8D7-43F8-9658-940120CC5B94}" dt="2026-10-11T12:19:36.207" v="1233" actId="14100"/>
          <ac:picMkLst>
            <pc:docMk/>
            <pc:sldMk cId="2444091550" sldId="1057"/>
            <ac:picMk id="6" creationId="{8AEB11F1-6957-10F1-64DC-B6DB39CF517B}"/>
          </ac:picMkLst>
        </pc:picChg>
      </pc:sldChg>
      <pc:sldChg chg="modSp new mod modNotesTx">
        <pc:chgData name="Shine Shan" userId="b7c6eb4e-f16b-4f98-8979-51a2899ee8f3" providerId="ADAL" clId="{EDA5EB26-C8D7-43F8-9658-940120CC5B94}" dt="2026-10-11T16:46:48.751" v="2068" actId="113"/>
        <pc:sldMkLst>
          <pc:docMk/>
          <pc:sldMk cId="1493067927" sldId="1058"/>
        </pc:sldMkLst>
        <pc:spChg chg="mod">
          <ac:chgData name="Shine Shan" userId="b7c6eb4e-f16b-4f98-8979-51a2899ee8f3" providerId="ADAL" clId="{EDA5EB26-C8D7-43F8-9658-940120CC5B94}" dt="2026-10-11T15:59:29.391" v="2032" actId="1076"/>
          <ac:spMkLst>
            <pc:docMk/>
            <pc:sldMk cId="1493067927" sldId="1058"/>
            <ac:spMk id="2" creationId="{72AD701F-E625-AA2C-93AB-113B185E7EC2}"/>
          </ac:spMkLst>
        </pc:spChg>
        <pc:spChg chg="mod">
          <ac:chgData name="Shine Shan" userId="b7c6eb4e-f16b-4f98-8979-51a2899ee8f3" providerId="ADAL" clId="{EDA5EB26-C8D7-43F8-9658-940120CC5B94}" dt="2026-10-11T15:59:50.481" v="2038" actId="14100"/>
          <ac:spMkLst>
            <pc:docMk/>
            <pc:sldMk cId="1493067927" sldId="1058"/>
            <ac:spMk id="3" creationId="{F94B027E-F0EB-43CB-3771-0DD027915FE2}"/>
          </ac:spMkLst>
        </pc:spChg>
      </pc:sldChg>
      <pc:sldChg chg="addSp delSp modSp add del mod delAnim">
        <pc:chgData name="Shine Shan" userId="b7c6eb4e-f16b-4f98-8979-51a2899ee8f3" providerId="ADAL" clId="{EDA5EB26-C8D7-43F8-9658-940120CC5B94}" dt="2026-10-10T15:50:17.567" v="844" actId="47"/>
        <pc:sldMkLst>
          <pc:docMk/>
          <pc:sldMk cId="229240551" sldId="1059"/>
        </pc:sldMkLst>
        <pc:spChg chg="del">
          <ac:chgData name="Shine Shan" userId="b7c6eb4e-f16b-4f98-8979-51a2899ee8f3" providerId="ADAL" clId="{EDA5EB26-C8D7-43F8-9658-940120CC5B94}" dt="2026-10-10T15:40:49.584" v="708" actId="478"/>
          <ac:spMkLst>
            <pc:docMk/>
            <pc:sldMk cId="229240551" sldId="1059"/>
            <ac:spMk id="3" creationId="{3751E66D-18C3-6151-5FA2-CC90CC9E2F68}"/>
          </ac:spMkLst>
        </pc:spChg>
        <pc:spChg chg="del">
          <ac:chgData name="Shine Shan" userId="b7c6eb4e-f16b-4f98-8979-51a2899ee8f3" providerId="ADAL" clId="{EDA5EB26-C8D7-43F8-9658-940120CC5B94}" dt="2026-10-10T15:40:47.799" v="707" actId="478"/>
          <ac:spMkLst>
            <pc:docMk/>
            <pc:sldMk cId="229240551" sldId="1059"/>
            <ac:spMk id="4" creationId="{F53C35F1-11B0-5C98-802A-DA0A888F449D}"/>
          </ac:spMkLst>
        </pc:spChg>
        <pc:spChg chg="del">
          <ac:chgData name="Shine Shan" userId="b7c6eb4e-f16b-4f98-8979-51a2899ee8f3" providerId="ADAL" clId="{EDA5EB26-C8D7-43F8-9658-940120CC5B94}" dt="2026-10-10T15:40:52.628" v="710" actId="478"/>
          <ac:spMkLst>
            <pc:docMk/>
            <pc:sldMk cId="229240551" sldId="1059"/>
            <ac:spMk id="5" creationId="{2A2E031F-5FAF-4409-4573-133E161AE7EB}"/>
          </ac:spMkLst>
        </pc:spChg>
        <pc:spChg chg="add del mod">
          <ac:chgData name="Shine Shan" userId="b7c6eb4e-f16b-4f98-8979-51a2899ee8f3" providerId="ADAL" clId="{EDA5EB26-C8D7-43F8-9658-940120CC5B94}" dt="2026-10-10T15:40:51.327" v="709" actId="478"/>
          <ac:spMkLst>
            <pc:docMk/>
            <pc:sldMk cId="229240551" sldId="1059"/>
            <ac:spMk id="8" creationId="{E746ED5B-CA3E-C0BD-3FD6-681EEFF910F1}"/>
          </ac:spMkLst>
        </pc:spChg>
        <pc:spChg chg="mod ord topLvl">
          <ac:chgData name="Shine Shan" userId="b7c6eb4e-f16b-4f98-8979-51a2899ee8f3" providerId="ADAL" clId="{EDA5EB26-C8D7-43F8-9658-940120CC5B94}" dt="2026-10-10T15:49:21.761" v="832" actId="14100"/>
          <ac:spMkLst>
            <pc:docMk/>
            <pc:sldMk cId="229240551" sldId="1059"/>
            <ac:spMk id="10" creationId="{60EF44A9-835B-3807-D767-3695D6595638}"/>
          </ac:spMkLst>
        </pc:spChg>
        <pc:spChg chg="mod ord topLvl">
          <ac:chgData name="Shine Shan" userId="b7c6eb4e-f16b-4f98-8979-51a2899ee8f3" providerId="ADAL" clId="{EDA5EB26-C8D7-43F8-9658-940120CC5B94}" dt="2026-10-10T15:45:29.280" v="791" actId="1076"/>
          <ac:spMkLst>
            <pc:docMk/>
            <pc:sldMk cId="229240551" sldId="1059"/>
            <ac:spMk id="12" creationId="{A4775E3F-4617-53C8-CA63-CE751F59BBB3}"/>
          </ac:spMkLst>
        </pc:spChg>
        <pc:spChg chg="mod topLvl">
          <ac:chgData name="Shine Shan" userId="b7c6eb4e-f16b-4f98-8979-51a2899ee8f3" providerId="ADAL" clId="{EDA5EB26-C8D7-43F8-9658-940120CC5B94}" dt="2026-10-10T15:47:41.457" v="814" actId="1076"/>
          <ac:spMkLst>
            <pc:docMk/>
            <pc:sldMk cId="229240551" sldId="1059"/>
            <ac:spMk id="16" creationId="{26B5C80F-2EF3-9DA0-DF24-2770611347B0}"/>
          </ac:spMkLst>
        </pc:spChg>
        <pc:spChg chg="mod topLvl">
          <ac:chgData name="Shine Shan" userId="b7c6eb4e-f16b-4f98-8979-51a2899ee8f3" providerId="ADAL" clId="{EDA5EB26-C8D7-43F8-9658-940120CC5B94}" dt="2026-10-10T15:47:33.229" v="812" actId="1076"/>
          <ac:spMkLst>
            <pc:docMk/>
            <pc:sldMk cId="229240551" sldId="1059"/>
            <ac:spMk id="17" creationId="{0DF9B56D-8F45-5806-B052-B38FD64A3644}"/>
          </ac:spMkLst>
        </pc:spChg>
        <pc:spChg chg="mod topLvl">
          <ac:chgData name="Shine Shan" userId="b7c6eb4e-f16b-4f98-8979-51a2899ee8f3" providerId="ADAL" clId="{EDA5EB26-C8D7-43F8-9658-940120CC5B94}" dt="2026-10-10T15:45:29.280" v="791" actId="1076"/>
          <ac:spMkLst>
            <pc:docMk/>
            <pc:sldMk cId="229240551" sldId="1059"/>
            <ac:spMk id="21" creationId="{2E83D2D4-00C7-FE14-B8B7-9AD66C4353B7}"/>
          </ac:spMkLst>
        </pc:spChg>
        <pc:spChg chg="mod topLvl">
          <ac:chgData name="Shine Shan" userId="b7c6eb4e-f16b-4f98-8979-51a2899ee8f3" providerId="ADAL" clId="{EDA5EB26-C8D7-43F8-9658-940120CC5B94}" dt="2026-10-10T15:47:19.024" v="810" actId="1076"/>
          <ac:spMkLst>
            <pc:docMk/>
            <pc:sldMk cId="229240551" sldId="1059"/>
            <ac:spMk id="22" creationId="{5EB802B3-F493-FDF5-479D-390BD124E18D}"/>
          </ac:spMkLst>
        </pc:spChg>
        <pc:spChg chg="add mod">
          <ac:chgData name="Shine Shan" userId="b7c6eb4e-f16b-4f98-8979-51a2899ee8f3" providerId="ADAL" clId="{EDA5EB26-C8D7-43F8-9658-940120CC5B94}" dt="2026-10-10T15:48:05.945" v="815" actId="1076"/>
          <ac:spMkLst>
            <pc:docMk/>
            <pc:sldMk cId="229240551" sldId="1059"/>
            <ac:spMk id="26" creationId="{3CF2BD83-B5A3-DBEA-AA29-21C25B7A327E}"/>
          </ac:spMkLst>
        </pc:spChg>
        <pc:grpChg chg="add del mod">
          <ac:chgData name="Shine Shan" userId="b7c6eb4e-f16b-4f98-8979-51a2899ee8f3" providerId="ADAL" clId="{EDA5EB26-C8D7-43F8-9658-940120CC5B94}" dt="2026-10-10T15:40:59.551" v="713" actId="165"/>
          <ac:grpSpMkLst>
            <pc:docMk/>
            <pc:sldMk cId="229240551" sldId="1059"/>
            <ac:grpSpMk id="9" creationId="{40D09758-6336-EED6-C6B0-E334EC49B7FA}"/>
          </ac:grpSpMkLst>
        </pc:grpChg>
        <pc:cxnChg chg="mod">
          <ac:chgData name="Shine Shan" userId="b7c6eb4e-f16b-4f98-8979-51a2899ee8f3" providerId="ADAL" clId="{EDA5EB26-C8D7-43F8-9658-940120CC5B94}" dt="2026-10-10T15:48:44.307" v="825" actId="14100"/>
          <ac:cxnSpMkLst>
            <pc:docMk/>
            <pc:sldMk cId="229240551" sldId="1059"/>
            <ac:cxnSpMk id="11" creationId="{4C469CB4-4005-DD47-7098-60348A3401CA}"/>
          </ac:cxnSpMkLst>
        </pc:cxnChg>
        <pc:cxnChg chg="mod">
          <ac:chgData name="Shine Shan" userId="b7c6eb4e-f16b-4f98-8979-51a2899ee8f3" providerId="ADAL" clId="{EDA5EB26-C8D7-43F8-9658-940120CC5B94}" dt="2026-10-10T15:46:55.691" v="808" actId="1076"/>
          <ac:cxnSpMkLst>
            <pc:docMk/>
            <pc:sldMk cId="229240551" sldId="1059"/>
            <ac:cxnSpMk id="14" creationId="{A4AB0D06-A8E7-B53A-77F3-B074B67D0B29}"/>
          </ac:cxnSpMkLst>
        </pc:cxnChg>
        <pc:cxnChg chg="del mod topLvl">
          <ac:chgData name="Shine Shan" userId="b7c6eb4e-f16b-4f98-8979-51a2899ee8f3" providerId="ADAL" clId="{EDA5EB26-C8D7-43F8-9658-940120CC5B94}" dt="2026-10-10T15:49:13.235" v="830" actId="478"/>
          <ac:cxnSpMkLst>
            <pc:docMk/>
            <pc:sldMk cId="229240551" sldId="1059"/>
            <ac:cxnSpMk id="15" creationId="{4400CD35-84A2-C45D-8D84-FA65DDAEBA27}"/>
          </ac:cxnSpMkLst>
        </pc:cxnChg>
        <pc:cxnChg chg="mod">
          <ac:chgData name="Shine Shan" userId="b7c6eb4e-f16b-4f98-8979-51a2899ee8f3" providerId="ADAL" clId="{EDA5EB26-C8D7-43F8-9658-940120CC5B94}" dt="2026-10-10T15:46:41.959" v="807" actId="1076"/>
          <ac:cxnSpMkLst>
            <pc:docMk/>
            <pc:sldMk cId="229240551" sldId="1059"/>
            <ac:cxnSpMk id="18" creationId="{C1FF5DC4-904A-2157-7749-8FE50D253C7E}"/>
          </ac:cxnSpMkLst>
        </pc:cxnChg>
        <pc:cxnChg chg="mod topLvl">
          <ac:chgData name="Shine Shan" userId="b7c6eb4e-f16b-4f98-8979-51a2899ee8f3" providerId="ADAL" clId="{EDA5EB26-C8D7-43F8-9658-940120CC5B94}" dt="2026-10-10T15:46:27.844" v="803" actId="1076"/>
          <ac:cxnSpMkLst>
            <pc:docMk/>
            <pc:sldMk cId="229240551" sldId="1059"/>
            <ac:cxnSpMk id="19" creationId="{3FAE724B-4769-AEA6-92CC-98AB3AD849EF}"/>
          </ac:cxnSpMkLst>
        </pc:cxnChg>
        <pc:cxnChg chg="mod topLvl">
          <ac:chgData name="Shine Shan" userId="b7c6eb4e-f16b-4f98-8979-51a2899ee8f3" providerId="ADAL" clId="{EDA5EB26-C8D7-43F8-9658-940120CC5B94}" dt="2026-10-10T15:46:38.520" v="806" actId="1076"/>
          <ac:cxnSpMkLst>
            <pc:docMk/>
            <pc:sldMk cId="229240551" sldId="1059"/>
            <ac:cxnSpMk id="20" creationId="{DA694578-313A-0E03-72C1-BA16BE4FB549}"/>
          </ac:cxnSpMkLst>
        </pc:cxnChg>
        <pc:cxnChg chg="add mod ord">
          <ac:chgData name="Shine Shan" userId="b7c6eb4e-f16b-4f98-8979-51a2899ee8f3" providerId="ADAL" clId="{EDA5EB26-C8D7-43F8-9658-940120CC5B94}" dt="2026-10-10T15:45:29.280" v="791" actId="1076"/>
          <ac:cxnSpMkLst>
            <pc:docMk/>
            <pc:sldMk cId="229240551" sldId="1059"/>
            <ac:cxnSpMk id="23" creationId="{F9176D9A-8647-90E2-9195-B43AA5388ABA}"/>
          </ac:cxnSpMkLst>
        </pc:cxnChg>
        <pc:cxnChg chg="add mod">
          <ac:chgData name="Shine Shan" userId="b7c6eb4e-f16b-4f98-8979-51a2899ee8f3" providerId="ADAL" clId="{EDA5EB26-C8D7-43F8-9658-940120CC5B94}" dt="2026-10-10T15:48:57.887" v="829" actId="14100"/>
          <ac:cxnSpMkLst>
            <pc:docMk/>
            <pc:sldMk cId="229240551" sldId="1059"/>
            <ac:cxnSpMk id="33" creationId="{12F29111-D0EF-8900-EA45-2D2F39691964}"/>
          </ac:cxnSpMkLst>
        </pc:cxnChg>
        <pc:cxnChg chg="add mod">
          <ac:chgData name="Shine Shan" userId="b7c6eb4e-f16b-4f98-8979-51a2899ee8f3" providerId="ADAL" clId="{EDA5EB26-C8D7-43F8-9658-940120CC5B94}" dt="2026-10-10T15:48:51.503" v="827" actId="14100"/>
          <ac:cxnSpMkLst>
            <pc:docMk/>
            <pc:sldMk cId="229240551" sldId="1059"/>
            <ac:cxnSpMk id="35" creationId="{4B7F6805-A5D2-511D-0F08-9CA8403E37B9}"/>
          </ac:cxnSpMkLst>
        </pc:cxnChg>
      </pc:sldChg>
      <pc:sldChg chg="modSp add del mod modAnim">
        <pc:chgData name="Shine Shan" userId="b7c6eb4e-f16b-4f98-8979-51a2899ee8f3" providerId="ADAL" clId="{EDA5EB26-C8D7-43F8-9658-940120CC5B94}" dt="2026-10-10T15:32:10.844" v="690" actId="47"/>
        <pc:sldMkLst>
          <pc:docMk/>
          <pc:sldMk cId="686232374" sldId="1059"/>
        </pc:sldMkLst>
        <pc:spChg chg="mod">
          <ac:chgData name="Shine Shan" userId="b7c6eb4e-f16b-4f98-8979-51a2899ee8f3" providerId="ADAL" clId="{EDA5EB26-C8D7-43F8-9658-940120CC5B94}" dt="2026-10-10T15:29:04.064" v="647" actId="14100"/>
          <ac:spMkLst>
            <pc:docMk/>
            <pc:sldMk cId="686232374" sldId="1059"/>
            <ac:spMk id="5" creationId="{F7E33443-9AF3-5FC2-0B82-04218EDFDBA6}"/>
          </ac:spMkLst>
        </pc:spChg>
      </pc:sldChg>
      <pc:sldChg chg="addSp delSp modSp add mod modAnim">
        <pc:chgData name="Shine Shan" userId="b7c6eb4e-f16b-4f98-8979-51a2899ee8f3" providerId="ADAL" clId="{EDA5EB26-C8D7-43F8-9658-940120CC5B94}" dt="2026-10-11T14:42:11.357" v="1443" actId="20577"/>
        <pc:sldMkLst>
          <pc:docMk/>
          <pc:sldMk cId="492198994" sldId="1060"/>
        </pc:sldMkLst>
        <pc:spChg chg="mod">
          <ac:chgData name="Shine Shan" userId="b7c6eb4e-f16b-4f98-8979-51a2899ee8f3" providerId="ADAL" clId="{EDA5EB26-C8D7-43F8-9658-940120CC5B94}" dt="2026-10-11T14:41:19.348" v="1416" actId="20577"/>
          <ac:spMkLst>
            <pc:docMk/>
            <pc:sldMk cId="492198994" sldId="1060"/>
            <ac:spMk id="4" creationId="{22237725-E6D1-3A90-70F5-033A6FD5C16D}"/>
          </ac:spMkLst>
        </pc:spChg>
        <pc:spChg chg="mod">
          <ac:chgData name="Shine Shan" userId="b7c6eb4e-f16b-4f98-8979-51a2899ee8f3" providerId="ADAL" clId="{EDA5EB26-C8D7-43F8-9658-940120CC5B94}" dt="2026-10-11T14:41:40.544" v="1434" actId="20577"/>
          <ac:spMkLst>
            <pc:docMk/>
            <pc:sldMk cId="492198994" sldId="1060"/>
            <ac:spMk id="5" creationId="{A3596104-FAEE-63A4-2464-97A57EA29546}"/>
          </ac:spMkLst>
        </pc:spChg>
        <pc:spChg chg="add mod">
          <ac:chgData name="Shine Shan" userId="b7c6eb4e-f16b-4f98-8979-51a2899ee8f3" providerId="ADAL" clId="{EDA5EB26-C8D7-43F8-9658-940120CC5B94}" dt="2026-10-10T15:50:12.750" v="842" actId="164"/>
          <ac:spMkLst>
            <pc:docMk/>
            <pc:sldMk cId="492198994" sldId="1060"/>
            <ac:spMk id="7" creationId="{4CCACF6B-97E4-1649-3A35-FBEA992B1377}"/>
          </ac:spMkLst>
        </pc:spChg>
        <pc:spChg chg="add mod">
          <ac:chgData name="Shine Shan" userId="b7c6eb4e-f16b-4f98-8979-51a2899ee8f3" providerId="ADAL" clId="{EDA5EB26-C8D7-43F8-9658-940120CC5B94}" dt="2026-10-10T15:50:12.750" v="842" actId="164"/>
          <ac:spMkLst>
            <pc:docMk/>
            <pc:sldMk cId="492198994" sldId="1060"/>
            <ac:spMk id="10" creationId="{DC17284B-ADB4-F8DB-3733-CAA3F6F37859}"/>
          </ac:spMkLst>
        </pc:spChg>
        <pc:spChg chg="add mod">
          <ac:chgData name="Shine Shan" userId="b7c6eb4e-f16b-4f98-8979-51a2899ee8f3" providerId="ADAL" clId="{EDA5EB26-C8D7-43F8-9658-940120CC5B94}" dt="2026-10-10T15:50:12.750" v="842" actId="164"/>
          <ac:spMkLst>
            <pc:docMk/>
            <pc:sldMk cId="492198994" sldId="1060"/>
            <ac:spMk id="12" creationId="{486658FD-3C2F-9B23-B775-261BB314D5CD}"/>
          </ac:spMkLst>
        </pc:spChg>
        <pc:spChg chg="add mod">
          <ac:chgData name="Shine Shan" userId="b7c6eb4e-f16b-4f98-8979-51a2899ee8f3" providerId="ADAL" clId="{EDA5EB26-C8D7-43F8-9658-940120CC5B94}" dt="2026-10-10T15:50:12.750" v="842" actId="164"/>
          <ac:spMkLst>
            <pc:docMk/>
            <pc:sldMk cId="492198994" sldId="1060"/>
            <ac:spMk id="14" creationId="{128B495F-E741-62E9-A5FA-68F0A7015952}"/>
          </ac:spMkLst>
        </pc:spChg>
        <pc:spChg chg="add mod">
          <ac:chgData name="Shine Shan" userId="b7c6eb4e-f16b-4f98-8979-51a2899ee8f3" providerId="ADAL" clId="{EDA5EB26-C8D7-43F8-9658-940120CC5B94}" dt="2026-10-10T15:50:12.750" v="842" actId="164"/>
          <ac:spMkLst>
            <pc:docMk/>
            <pc:sldMk cId="492198994" sldId="1060"/>
            <ac:spMk id="18" creationId="{B2A7CBEF-8750-F43D-450A-DEB0C0BF86AC}"/>
          </ac:spMkLst>
        </pc:spChg>
        <pc:spChg chg="add mod">
          <ac:chgData name="Shine Shan" userId="b7c6eb4e-f16b-4f98-8979-51a2899ee8f3" providerId="ADAL" clId="{EDA5EB26-C8D7-43F8-9658-940120CC5B94}" dt="2026-10-11T14:42:11.357" v="1443" actId="20577"/>
          <ac:spMkLst>
            <pc:docMk/>
            <pc:sldMk cId="492198994" sldId="1060"/>
            <ac:spMk id="19" creationId="{67EB2653-C7DA-9AFA-129C-6D8A638B5A0B}"/>
          </ac:spMkLst>
        </pc:spChg>
        <pc:spChg chg="add mod">
          <ac:chgData name="Shine Shan" userId="b7c6eb4e-f16b-4f98-8979-51a2899ee8f3" providerId="ADAL" clId="{EDA5EB26-C8D7-43F8-9658-940120CC5B94}" dt="2026-10-10T15:50:12.750" v="842" actId="164"/>
          <ac:spMkLst>
            <pc:docMk/>
            <pc:sldMk cId="492198994" sldId="1060"/>
            <ac:spMk id="20" creationId="{606C5049-EB14-A4CD-ADB0-A4BADFE06883}"/>
          </ac:spMkLst>
        </pc:spChg>
        <pc:grpChg chg="add mod">
          <ac:chgData name="Shine Shan" userId="b7c6eb4e-f16b-4f98-8979-51a2899ee8f3" providerId="ADAL" clId="{EDA5EB26-C8D7-43F8-9658-940120CC5B94}" dt="2026-10-10T15:50:15.452" v="843" actId="1076"/>
          <ac:grpSpMkLst>
            <pc:docMk/>
            <pc:sldMk cId="492198994" sldId="1060"/>
            <ac:grpSpMk id="24" creationId="{DD5103B1-BEED-9135-8F9B-BD85FF0AEBF9}"/>
          </ac:grpSpMkLst>
        </pc:grpChg>
        <pc:picChg chg="del">
          <ac:chgData name="Shine Shan" userId="b7c6eb4e-f16b-4f98-8979-51a2899ee8f3" providerId="ADAL" clId="{EDA5EB26-C8D7-43F8-9658-940120CC5B94}" dt="2026-10-10T15:49:31.141" v="834" actId="478"/>
          <ac:picMkLst>
            <pc:docMk/>
            <pc:sldMk cId="492198994" sldId="1060"/>
            <ac:picMk id="13" creationId="{B2565267-8F8A-5F6D-C97C-4E3C40728AE3}"/>
          </ac:picMkLst>
        </pc:picChg>
        <pc:cxnChg chg="add mod">
          <ac:chgData name="Shine Shan" userId="b7c6eb4e-f16b-4f98-8979-51a2899ee8f3" providerId="ADAL" clId="{EDA5EB26-C8D7-43F8-9658-940120CC5B94}" dt="2026-10-10T15:49:54.381" v="837" actId="14100"/>
          <ac:cxnSpMkLst>
            <pc:docMk/>
            <pc:sldMk cId="492198994" sldId="1060"/>
            <ac:cxnSpMk id="11" creationId="{8C74AA99-9917-A547-E5B0-F856DEB1068C}"/>
          </ac:cxnSpMkLst>
        </pc:cxnChg>
        <pc:cxnChg chg="add mod">
          <ac:chgData name="Shine Shan" userId="b7c6eb4e-f16b-4f98-8979-51a2899ee8f3" providerId="ADAL" clId="{EDA5EB26-C8D7-43F8-9658-940120CC5B94}" dt="2026-10-10T15:50:12.750" v="842" actId="164"/>
          <ac:cxnSpMkLst>
            <pc:docMk/>
            <pc:sldMk cId="492198994" sldId="1060"/>
            <ac:cxnSpMk id="15" creationId="{BE803F53-E864-E717-15CD-C32F7B9FB3D5}"/>
          </ac:cxnSpMkLst>
        </pc:cxnChg>
        <pc:cxnChg chg="add mod">
          <ac:chgData name="Shine Shan" userId="b7c6eb4e-f16b-4f98-8979-51a2899ee8f3" providerId="ADAL" clId="{EDA5EB26-C8D7-43F8-9658-940120CC5B94}" dt="2026-10-10T15:50:12.750" v="842" actId="164"/>
          <ac:cxnSpMkLst>
            <pc:docMk/>
            <pc:sldMk cId="492198994" sldId="1060"/>
            <ac:cxnSpMk id="22" creationId="{B64982E8-A24A-71E1-D29E-5CDD3B4458C8}"/>
          </ac:cxnSpMkLst>
        </pc:cxnChg>
      </pc:sldChg>
      <pc:sldChg chg="modSp new mod modNotesTx">
        <pc:chgData name="Shine Shan" userId="b7c6eb4e-f16b-4f98-8979-51a2899ee8f3" providerId="ADAL" clId="{EDA5EB26-C8D7-43F8-9658-940120CC5B94}" dt="2026-10-11T15:53:07.770" v="1989" actId="20577"/>
        <pc:sldMkLst>
          <pc:docMk/>
          <pc:sldMk cId="3533900275" sldId="1061"/>
        </pc:sldMkLst>
        <pc:spChg chg="mod">
          <ac:chgData name="Shine Shan" userId="b7c6eb4e-f16b-4f98-8979-51a2899ee8f3" providerId="ADAL" clId="{EDA5EB26-C8D7-43F8-9658-940120CC5B94}" dt="2026-10-11T15:45:39.646" v="1988" actId="20577"/>
          <ac:spMkLst>
            <pc:docMk/>
            <pc:sldMk cId="3533900275" sldId="1061"/>
            <ac:spMk id="2" creationId="{E9274350-823E-FD21-377B-70E218B27108}"/>
          </ac:spMkLst>
        </pc:spChg>
        <pc:spChg chg="mod">
          <ac:chgData name="Shine Shan" userId="b7c6eb4e-f16b-4f98-8979-51a2899ee8f3" providerId="ADAL" clId="{EDA5EB26-C8D7-43F8-9658-940120CC5B94}" dt="2026-10-11T15:45:33.708" v="1987" actId="20577"/>
          <ac:spMkLst>
            <pc:docMk/>
            <pc:sldMk cId="3533900275" sldId="1061"/>
            <ac:spMk id="3" creationId="{74C8EA49-DC6E-BDD4-39BB-9A3F97E3011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752ECD-1B2D-4AFD-99F1-7621ABF5552E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A41E4D-569A-4B7C-8F48-6E387179B2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139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Talk to programs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8073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4525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Talk to programs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815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Input</a:t>
            </a:r>
            <a:r>
              <a:rPr lang="en-GB" dirty="0"/>
              <a:t> - information coming </a:t>
            </a:r>
            <a:r>
              <a:rPr lang="en-GB" i="1" dirty="0"/>
              <a:t>into</a:t>
            </a:r>
            <a:r>
              <a:rPr lang="en-GB" dirty="0"/>
              <a:t> the program</a:t>
            </a:r>
          </a:p>
          <a:p>
            <a:r>
              <a:rPr lang="en-GB" b="1" dirty="0"/>
              <a:t>Output</a:t>
            </a:r>
            <a:r>
              <a:rPr lang="en-GB" dirty="0"/>
              <a:t> - information sent </a:t>
            </a:r>
            <a:r>
              <a:rPr lang="en-GB" i="1" dirty="0"/>
              <a:t>out</a:t>
            </a:r>
            <a:r>
              <a:rPr lang="en-GB" dirty="0"/>
              <a:t> from the program</a:t>
            </a:r>
          </a:p>
          <a:p>
            <a:r>
              <a:rPr lang="en-GB" dirty="0"/>
              <a:t>Example diagram:</a:t>
            </a:r>
            <a:br>
              <a:rPr lang="en-GB" dirty="0"/>
            </a:br>
            <a:r>
              <a:rPr lang="en-GB" dirty="0"/>
              <a:t>Input - - - &gt; [ Program ] - - - &gt; Output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74972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simple human version of IO is talking - if you hear someone talking to you it is </a:t>
            </a:r>
            <a:r>
              <a:rPr lang="en-GB" dirty="0">
                <a:solidFill>
                  <a:srgbClr val="FF0000"/>
                </a:solidFill>
              </a:rPr>
              <a:t>input</a:t>
            </a:r>
            <a:r>
              <a:rPr lang="en-GB" dirty="0"/>
              <a:t> (to you), and if you talk it is </a:t>
            </a:r>
            <a:r>
              <a:rPr lang="en-GB" dirty="0">
                <a:solidFill>
                  <a:srgbClr val="FF0000"/>
                </a:solidFill>
              </a:rPr>
              <a:t>output</a:t>
            </a:r>
            <a:r>
              <a:rPr lang="en-GB" dirty="0"/>
              <a:t> (by you)</a:t>
            </a:r>
          </a:p>
          <a:p>
            <a:r>
              <a:rPr lang="en-GB" dirty="0"/>
              <a:t>Of course we have other ways of getting input, such as seeing. In fact the human senses (sight, hearing, touch, taste, smell) are all different kinds of input to a human</a:t>
            </a:r>
          </a:p>
          <a:p>
            <a:r>
              <a:rPr lang="en-GB" dirty="0"/>
              <a:t>And as well as talking, we can change our appearance (</a:t>
            </a:r>
            <a:r>
              <a:rPr lang="en-GB" dirty="0" err="1"/>
              <a:t>eg</a:t>
            </a:r>
            <a:r>
              <a:rPr lang="en-GB" dirty="0"/>
              <a:t> smile), move etc, as well as higher level output like writing, drawing or making music</a:t>
            </a:r>
          </a:p>
          <a:p>
            <a:r>
              <a:rPr lang="en-GB" dirty="0"/>
              <a:t>And in conversations, input and output go in both directions between participants - output by you is input for me and vice versa.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7838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0614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2859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86527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76505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65840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55277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6A32B-73BF-F816-CAE8-2577A9FCA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84311D-A73C-E3CB-E228-9CCB0F51C0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57EDBF-0B29-1CE6-46D5-BB050D046D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B9826A-B98E-595B-56CB-504FC7D189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14224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5A6B4-AE31-E059-2F8F-D781232C0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AC427E-B264-C371-C095-F321316717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9E6FD4-FD1B-1786-FD17-8E5510F8F3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7582F4-31B1-DDBC-915D-46F69415A9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37361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77636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2202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60853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16474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B2028-4DB3-D6D9-A00F-F286C9221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00FAF5-7E0E-F718-8BCB-63A1E7C7D8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F3B261-8199-5460-B6C9-7ED145146E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b="1" dirty="0"/>
              <a:t>To stop a loop:</a:t>
            </a:r>
            <a:endParaRPr lang="en-GB" dirty="0"/>
          </a:p>
          <a:p>
            <a:pPr marL="180000" lvl="1">
              <a:lnSpc>
                <a:spcPct val="110000"/>
              </a:lnSpc>
              <a:spcBef>
                <a:spcPts val="0"/>
              </a:spcBef>
            </a:pPr>
            <a:r>
              <a:rPr lang="en-GB" dirty="0"/>
              <a:t>Make the test </a:t>
            </a:r>
            <a:r>
              <a:rPr lang="en-GB" b="1" dirty="0"/>
              <a:t>depend on a variable</a:t>
            </a:r>
            <a:r>
              <a:rPr lang="en-GB" dirty="0"/>
              <a:t> (the </a:t>
            </a:r>
            <a:r>
              <a:rPr lang="en-GB" b="1" dirty="0"/>
              <a:t>loop variable</a:t>
            </a:r>
            <a:r>
              <a:rPr lang="en-GB" dirty="0"/>
              <a:t>).</a:t>
            </a:r>
          </a:p>
          <a:p>
            <a:pPr marL="180000" lvl="1">
              <a:lnSpc>
                <a:spcPct val="110000"/>
              </a:lnSpc>
              <a:spcBef>
                <a:spcPts val="0"/>
              </a:spcBef>
            </a:pPr>
            <a:r>
              <a:rPr lang="en-GB" dirty="0"/>
              <a:t>Make sure the </a:t>
            </a:r>
            <a:r>
              <a:rPr lang="en-GB" b="1" dirty="0"/>
              <a:t>loop body changes the variable</a:t>
            </a:r>
            <a:r>
              <a:rPr lang="en-GB" dirty="0"/>
              <a:t>, so the condition can eventually become false.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b="1" dirty="0"/>
              <a:t>Two common ways to update the loop variable:</a:t>
            </a:r>
            <a:endParaRPr lang="en-GB" dirty="0"/>
          </a:p>
          <a:p>
            <a:pPr marL="180000" lvl="1">
              <a:lnSpc>
                <a:spcPct val="110000"/>
              </a:lnSpc>
              <a:spcBef>
                <a:spcPts val="0"/>
              </a:spcBef>
            </a:pPr>
            <a:r>
              <a:rPr lang="en-GB" b="1" dirty="0"/>
              <a:t>User input</a:t>
            </a:r>
            <a:r>
              <a:rPr lang="en-GB" dirty="0"/>
              <a:t> (e.g., asking the user for a new value each iteration)</a:t>
            </a:r>
          </a:p>
          <a:p>
            <a:pPr marL="180000" lvl="1">
              <a:lnSpc>
                <a:spcPct val="110000"/>
              </a:lnSpc>
              <a:spcBef>
                <a:spcPts val="0"/>
              </a:spcBef>
            </a:pPr>
            <a:r>
              <a:rPr lang="en-GB" b="1" dirty="0"/>
              <a:t>Calculation</a:t>
            </a:r>
            <a:r>
              <a:rPr lang="en-GB" dirty="0"/>
              <a:t> (e.g., incrementing or decrementing a counter)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dirty="0"/>
              <a:t>💡 </a:t>
            </a:r>
            <a:r>
              <a:rPr lang="en-GB" b="1" dirty="0"/>
              <a:t>Tip:</a:t>
            </a:r>
            <a:r>
              <a:rPr lang="en-GB" dirty="0"/>
              <a:t> Always check that your loop has a way to stop before running it.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CF8EE7-B12F-2F5B-6C29-FF76417FEC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09471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8943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85015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11758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8750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73334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68306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99294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public class </a:t>
            </a:r>
            <a:r>
              <a:rPr lang="en-GB" b="1" dirty="0"/>
              <a:t>Santa1</a:t>
            </a:r>
            <a:r>
              <a:rPr lang="en-GB" dirty="0"/>
              <a:t> { </a:t>
            </a:r>
          </a:p>
          <a:p>
            <a:r>
              <a:rPr lang="en-GB" dirty="0"/>
              <a:t>    </a:t>
            </a:r>
          </a:p>
          <a:p>
            <a:r>
              <a:rPr lang="en-GB" dirty="0"/>
              <a:t>    public void run() { </a:t>
            </a:r>
          </a:p>
          <a:p>
            <a:r>
              <a:rPr lang="en-GB" dirty="0"/>
              <a:t>        </a:t>
            </a:r>
          </a:p>
          <a:p>
            <a:r>
              <a:rPr lang="en-GB" dirty="0"/>
              <a:t>        </a:t>
            </a:r>
            <a:r>
              <a:rPr lang="en-GB" dirty="0" err="1"/>
              <a:t>System.out.print</a:t>
            </a:r>
            <a:r>
              <a:rPr lang="en-GB" dirty="0"/>
              <a:t>("How many </a:t>
            </a:r>
            <a:r>
              <a:rPr lang="en-GB" dirty="0" err="1"/>
              <a:t>Hos</a:t>
            </a:r>
            <a:r>
              <a:rPr lang="en-GB" dirty="0"/>
              <a:t> do you want to Santa to say? "); </a:t>
            </a:r>
          </a:p>
          <a:p>
            <a:r>
              <a:rPr lang="en-GB" dirty="0"/>
              <a:t>        Scanner </a:t>
            </a:r>
            <a:r>
              <a:rPr lang="en-GB" dirty="0" err="1"/>
              <a:t>myInput</a:t>
            </a:r>
            <a:r>
              <a:rPr lang="en-GB" dirty="0"/>
              <a:t> = new Scanner(System.in);</a:t>
            </a:r>
          </a:p>
          <a:p>
            <a:r>
              <a:rPr lang="en-GB" dirty="0"/>
              <a:t>        int number = </a:t>
            </a:r>
            <a:r>
              <a:rPr lang="en-GB" dirty="0" err="1"/>
              <a:t>myInput.nextInt</a:t>
            </a:r>
            <a:r>
              <a:rPr lang="en-GB" dirty="0"/>
              <a:t>();</a:t>
            </a:r>
          </a:p>
          <a:p>
            <a:r>
              <a:rPr lang="en-GB" dirty="0"/>
              <a:t>        while(number&gt;0){</a:t>
            </a:r>
          </a:p>
          <a:p>
            <a:r>
              <a:rPr lang="en-GB" dirty="0"/>
              <a:t>            </a:t>
            </a:r>
            <a:r>
              <a:rPr lang="en-GB" dirty="0" err="1"/>
              <a:t>System.out.print</a:t>
            </a:r>
            <a:r>
              <a:rPr lang="en-GB" dirty="0"/>
              <a:t>("Ho! "); </a:t>
            </a:r>
          </a:p>
          <a:p>
            <a:r>
              <a:rPr lang="en-GB" dirty="0"/>
              <a:t>            number=number-1;</a:t>
            </a:r>
          </a:p>
          <a:p>
            <a:r>
              <a:rPr lang="en-GB" dirty="0"/>
              <a:t>        } </a:t>
            </a:r>
          </a:p>
          <a:p>
            <a:r>
              <a:rPr lang="en-GB" dirty="0"/>
              <a:t>    } </a:t>
            </a:r>
          </a:p>
          <a:p>
            <a:r>
              <a:rPr lang="en-GB" dirty="0"/>
              <a:t>    </a:t>
            </a:r>
          </a:p>
          <a:p>
            <a:r>
              <a:rPr lang="en-GB" dirty="0"/>
              <a:t>    public static void main(String[] </a:t>
            </a:r>
            <a:r>
              <a:rPr lang="en-GB" dirty="0" err="1"/>
              <a:t>args</a:t>
            </a:r>
            <a:r>
              <a:rPr lang="en-GB" dirty="0"/>
              <a:t>) {</a:t>
            </a:r>
          </a:p>
          <a:p>
            <a:r>
              <a:rPr lang="en-GB" dirty="0"/>
              <a:t>        new Santa1().run();</a:t>
            </a:r>
          </a:p>
          <a:p>
            <a:r>
              <a:rPr lang="en-GB" dirty="0"/>
              <a:t>    } </a:t>
            </a:r>
          </a:p>
          <a:p>
            <a:r>
              <a:rPr lang="en-GB" dirty="0"/>
              <a:t>}</a:t>
            </a:r>
          </a:p>
          <a:p>
            <a:r>
              <a:rPr lang="en-GB" dirty="0"/>
              <a:t>--------------------</a:t>
            </a:r>
          </a:p>
          <a:p>
            <a:r>
              <a:rPr lang="en-GB" dirty="0"/>
              <a:t>public class </a:t>
            </a:r>
            <a:r>
              <a:rPr lang="en-GB" b="1" dirty="0"/>
              <a:t>Santa2</a:t>
            </a:r>
            <a:r>
              <a:rPr lang="en-GB" dirty="0"/>
              <a:t> { </a:t>
            </a:r>
          </a:p>
          <a:p>
            <a:r>
              <a:rPr lang="en-GB" dirty="0"/>
              <a:t>    </a:t>
            </a:r>
          </a:p>
          <a:p>
            <a:r>
              <a:rPr lang="en-GB" dirty="0"/>
              <a:t>    public void run() { </a:t>
            </a:r>
          </a:p>
          <a:p>
            <a:r>
              <a:rPr lang="en-GB" dirty="0"/>
              <a:t>        </a:t>
            </a:r>
          </a:p>
          <a:p>
            <a:r>
              <a:rPr lang="en-GB" dirty="0"/>
              <a:t>        </a:t>
            </a:r>
            <a:r>
              <a:rPr lang="en-GB" dirty="0" err="1"/>
              <a:t>System.out.print</a:t>
            </a:r>
            <a:r>
              <a:rPr lang="en-GB" dirty="0"/>
              <a:t>("How many </a:t>
            </a:r>
            <a:r>
              <a:rPr lang="en-GB" dirty="0" err="1"/>
              <a:t>Hos</a:t>
            </a:r>
            <a:r>
              <a:rPr lang="en-GB" dirty="0"/>
              <a:t> do you want to Santa to say (0 exit)? "); </a:t>
            </a:r>
          </a:p>
          <a:p>
            <a:r>
              <a:rPr lang="en-GB" dirty="0"/>
              <a:t>        Scanner </a:t>
            </a:r>
            <a:r>
              <a:rPr lang="en-GB" dirty="0" err="1"/>
              <a:t>myInput</a:t>
            </a:r>
            <a:r>
              <a:rPr lang="en-GB" dirty="0"/>
              <a:t> = new Scanner(System.in);</a:t>
            </a:r>
          </a:p>
          <a:p>
            <a:r>
              <a:rPr lang="en-GB" dirty="0"/>
              <a:t>        int number = </a:t>
            </a:r>
            <a:r>
              <a:rPr lang="en-GB" dirty="0" err="1"/>
              <a:t>myInput.nextInt</a:t>
            </a:r>
            <a:r>
              <a:rPr lang="en-GB" dirty="0"/>
              <a:t>();</a:t>
            </a:r>
          </a:p>
          <a:p>
            <a:r>
              <a:rPr lang="en-GB" dirty="0"/>
              <a:t>        </a:t>
            </a:r>
          </a:p>
          <a:p>
            <a:r>
              <a:rPr lang="en-GB" dirty="0"/>
              <a:t>        while(number!=0){</a:t>
            </a:r>
          </a:p>
          <a:p>
            <a:r>
              <a:rPr lang="en-GB" dirty="0"/>
              <a:t>            </a:t>
            </a:r>
          </a:p>
          <a:p>
            <a:r>
              <a:rPr lang="en-GB" dirty="0"/>
              <a:t>            while(number&gt;0){</a:t>
            </a:r>
          </a:p>
          <a:p>
            <a:r>
              <a:rPr lang="en-GB" dirty="0"/>
              <a:t>            </a:t>
            </a:r>
            <a:r>
              <a:rPr lang="en-GB" dirty="0" err="1"/>
              <a:t>System.out.print</a:t>
            </a:r>
            <a:r>
              <a:rPr lang="en-GB" dirty="0"/>
              <a:t>("Ho! "); </a:t>
            </a:r>
          </a:p>
          <a:p>
            <a:r>
              <a:rPr lang="en-GB" dirty="0"/>
              <a:t>            number=number-1;</a:t>
            </a:r>
          </a:p>
          <a:p>
            <a:r>
              <a:rPr lang="en-GB" dirty="0"/>
              <a:t>            }</a:t>
            </a:r>
          </a:p>
          <a:p>
            <a:r>
              <a:rPr lang="en-GB" dirty="0"/>
              <a:t>            </a:t>
            </a:r>
            <a:r>
              <a:rPr lang="en-GB" dirty="0" err="1"/>
              <a:t>System.out.println</a:t>
            </a:r>
            <a:r>
              <a:rPr lang="en-GB" dirty="0"/>
              <a:t>(""); </a:t>
            </a:r>
          </a:p>
          <a:p>
            <a:r>
              <a:rPr lang="en-GB" dirty="0"/>
              <a:t>            </a:t>
            </a:r>
            <a:r>
              <a:rPr lang="en-GB" dirty="0" err="1"/>
              <a:t>System.out.print</a:t>
            </a:r>
            <a:r>
              <a:rPr lang="en-GB" dirty="0"/>
              <a:t>("How many </a:t>
            </a:r>
            <a:r>
              <a:rPr lang="en-GB" dirty="0" err="1"/>
              <a:t>Hos</a:t>
            </a:r>
            <a:r>
              <a:rPr lang="en-GB" dirty="0"/>
              <a:t> do you want to Santa to say (0 exit)? "); </a:t>
            </a:r>
          </a:p>
          <a:p>
            <a:r>
              <a:rPr lang="en-GB" dirty="0"/>
              <a:t>            number = </a:t>
            </a:r>
            <a:r>
              <a:rPr lang="en-GB" dirty="0" err="1"/>
              <a:t>myInput.nextInt</a:t>
            </a:r>
            <a:r>
              <a:rPr lang="en-GB" dirty="0"/>
              <a:t>();</a:t>
            </a:r>
          </a:p>
          <a:p>
            <a:r>
              <a:rPr lang="en-GB" dirty="0"/>
              <a:t>        }   </a:t>
            </a:r>
          </a:p>
          <a:p>
            <a:r>
              <a:rPr lang="en-GB" dirty="0"/>
              <a:t>    } </a:t>
            </a:r>
          </a:p>
          <a:p>
            <a:r>
              <a:rPr lang="en-GB" dirty="0"/>
              <a:t>    </a:t>
            </a:r>
          </a:p>
          <a:p>
            <a:r>
              <a:rPr lang="en-GB" dirty="0"/>
              <a:t>    public static void main(String[] </a:t>
            </a:r>
            <a:r>
              <a:rPr lang="en-GB" dirty="0" err="1"/>
              <a:t>args</a:t>
            </a:r>
            <a:r>
              <a:rPr lang="en-GB" dirty="0"/>
              <a:t>) {</a:t>
            </a:r>
          </a:p>
          <a:p>
            <a:r>
              <a:rPr lang="en-GB" dirty="0"/>
              <a:t>        new Santa2().run();</a:t>
            </a:r>
          </a:p>
          <a:p>
            <a:r>
              <a:rPr lang="en-GB" dirty="0"/>
              <a:t>    } </a:t>
            </a:r>
          </a:p>
          <a:p>
            <a:r>
              <a:rPr lang="en-GB" dirty="0"/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2329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23AAB-CD05-B100-8112-89C7A5891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83FBEC-2157-113D-3AA3-8A620F032F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6BD3D1-E91A-50C5-6E37-B725D9DC20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7A4F31-CE99-C998-F3CA-4421D67783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8805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40841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743095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89B05-1EF1-B9B2-5AAC-AE34BD953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8BFE83-2638-BCBC-5C27-1B7D543438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5A01B0-8CC7-CE3E-BA97-DAD966BAB9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DBC22B-FF0B-9A9D-BE18-33FBC5E33C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385876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859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904616"/>
          </a:xfrm>
        </p:spPr>
        <p:txBody>
          <a:bodyPr anchor="b"/>
          <a:lstStyle>
            <a:lvl1pPr algn="ctr">
              <a:defRPr sz="60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3200" b="1">
                <a:latin typeface="Courier New" panose="02070309020205020404" pitchFamily="49" charset="0"/>
                <a:cs typeface="Courier New" panose="02070309020205020404" pitchFamily="49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**/10/2023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2023 CI401 week103 Input, more loops and choices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663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>
                <a:latin typeface="+mj-lt"/>
                <a:cs typeface="Courier New" panose="02070309020205020404" pitchFamily="49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**/10/2023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2023 CI401 week103 Input, more loops and choices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6612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tint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**/10/2023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2023 CI401 week103 Input, more loops and choices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431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**/10/2023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2023 CI401 week103 Input, more loops and choices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100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ourier New" panose="02070309020205020404" pitchFamily="49" charset="0"/>
                <a:cs typeface="Courier New" panose="02070309020205020404" pitchFamily="49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ourier New" panose="02070309020205020404" pitchFamily="49" charset="0"/>
                <a:cs typeface="Courier New" panose="02070309020205020404" pitchFamily="49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**/10/2023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2023 CI401 week103 Input, more loops and choices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500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**/10/2023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2023 CI401 week103 Input, more loops and choices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162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**/10/2023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2023 CI401 week103 Input, more loops and choices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1541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**/10/2023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2023 CI401 week103 Input, more loops and choices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3804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**/10/2023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2023 CI401 week103 Input, more loops and choices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8105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creensho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724" y="457200"/>
            <a:ext cx="3932237" cy="1600200"/>
          </a:xfrm>
        </p:spPr>
        <p:txBody>
          <a:bodyPr anchor="t"/>
          <a:lstStyle>
            <a:lvl1pPr>
              <a:defRPr sz="32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7724" y="2057400"/>
            <a:ext cx="3932237" cy="38115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0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33964" y="457201"/>
            <a:ext cx="7234364" cy="54086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**/10/2023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2023 CI401 week103 Input, more loops and choices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319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**/10/2023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2023 CI401 week103 Input, more loops and choices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850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**/10/2023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2023 CI401 week103 Input, more loops and choices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9141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**/10/2023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2023 CI401 week103 Input, more loops and choices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195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58" r:id="rId11"/>
    <p:sldLayoutId id="214748365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5"/>
          </a:solidFill>
          <a:latin typeface="Courier New" panose="02070309020205020404" pitchFamily="49" charset="0"/>
          <a:ea typeface="+mj-ea"/>
          <a:cs typeface="Courier New" panose="02070309020205020404" pitchFamily="49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252" y="365759"/>
            <a:ext cx="12049495" cy="5702531"/>
          </a:xfrm>
        </p:spPr>
        <p:txBody>
          <a:bodyPr>
            <a:normAutofit/>
          </a:bodyPr>
          <a:lstStyle/>
          <a:p>
            <a:r>
              <a:rPr lang="en-GB" sz="5400" dirty="0"/>
              <a:t>CI401</a:t>
            </a:r>
            <a:br>
              <a:rPr lang="en-GB" sz="5400" dirty="0"/>
            </a:br>
            <a:r>
              <a:rPr lang="en-GB" sz="5400" dirty="0"/>
              <a:t>Introduction to programming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sz="5400" dirty="0"/>
              <a:t>Input and Repetition: Scanner + While Loop</a:t>
            </a:r>
          </a:p>
        </p:txBody>
      </p:sp>
    </p:spTree>
    <p:extLst>
      <p:ext uri="{BB962C8B-B14F-4D97-AF65-F5344CB8AC3E}">
        <p14:creationId xmlns:p14="http://schemas.microsoft.com/office/powerpoint/2010/main" val="4279529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19EECA0-83CE-4312-8873-B0F4E1A36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/>
              <a:t>Learning Outcomes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C572A0D-E7A8-42C6-9091-276AE4C15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881" y="1690688"/>
            <a:ext cx="10515600" cy="4130962"/>
          </a:xfrm>
        </p:spPr>
        <p:txBody>
          <a:bodyPr>
            <a:normAutofit/>
          </a:bodyPr>
          <a:lstStyle/>
          <a:p>
            <a:r>
              <a:rPr lang="en-GB" b="1" dirty="0"/>
              <a:t>Input and output</a:t>
            </a:r>
            <a:endParaRPr lang="en-GB" dirty="0"/>
          </a:p>
          <a:p>
            <a:pPr lvl="1"/>
            <a:r>
              <a:rPr lang="en-GB" sz="2800" dirty="0"/>
              <a:t>Understand input and output in programming</a:t>
            </a:r>
          </a:p>
          <a:p>
            <a:pPr lvl="1"/>
            <a:r>
              <a:rPr lang="en-GB" sz="2800" dirty="0"/>
              <a:t>Use Java </a:t>
            </a:r>
            <a:r>
              <a:rPr lang="en-GB" sz="2800" b="1" dirty="0"/>
              <a:t>Scanner</a:t>
            </a:r>
            <a:r>
              <a:rPr lang="en-GB" sz="2800" dirty="0"/>
              <a:t> to read input </a:t>
            </a:r>
          </a:p>
          <a:p>
            <a:r>
              <a:rPr lang="en-GB" b="1" dirty="0"/>
              <a:t>While loops</a:t>
            </a:r>
            <a:endParaRPr lang="en-GB" dirty="0"/>
          </a:p>
          <a:p>
            <a:pPr lvl="1"/>
            <a:r>
              <a:rPr lang="en-GB" sz="2800" dirty="0"/>
              <a:t>Write while loops with clear loop conditions.</a:t>
            </a:r>
          </a:p>
          <a:p>
            <a:pPr lvl="1"/>
            <a:r>
              <a:rPr lang="en-GB" sz="2800" dirty="0"/>
              <a:t>Control loop variables to avoid infinite loops.</a:t>
            </a:r>
          </a:p>
          <a:p>
            <a:r>
              <a:rPr lang="en-GB" b="1" dirty="0"/>
              <a:t>Apply all features learned so far to create interactive programs.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C3CAE0-278B-4CA6-9775-0773CC3B6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711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E1DE293-F08E-4696-9127-365779FA5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IO: Input and Output 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B4FA05E-066C-44E1-A063-5D3F35B84A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Communicating with your program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8D15BE-C3C3-48E2-9D14-5BEC6C779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1421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724810B-52DC-4A57-8D52-73BC144CC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307" y="285183"/>
            <a:ext cx="10515600" cy="847253"/>
          </a:xfrm>
        </p:spPr>
        <p:txBody>
          <a:bodyPr/>
          <a:lstStyle/>
          <a:p>
            <a:r>
              <a:rPr lang="en-GB" dirty="0"/>
              <a:t>Input and Output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CCAB0E1-C28D-4205-BB7E-E9D133AE2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395" y="1309306"/>
            <a:ext cx="11138347" cy="5263512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Programs are not very useful if they cannot communicate with the outside world.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This communication involves </a:t>
            </a:r>
            <a:r>
              <a:rPr lang="en-GB" sz="2400" b="1" dirty="0"/>
              <a:t>input and output (I/O)</a:t>
            </a:r>
            <a:r>
              <a:rPr lang="en-GB" sz="2400" dirty="0"/>
              <a:t>.</a:t>
            </a:r>
          </a:p>
          <a:p>
            <a:pPr marL="684000" lvl="0">
              <a:lnSpc>
                <a:spcPct val="100000"/>
              </a:lnSpc>
              <a:spcBef>
                <a:spcPts val="0"/>
              </a:spcBef>
            </a:pPr>
            <a:r>
              <a:rPr lang="en-GB" sz="2400" b="1" dirty="0">
                <a:latin typeface="+mn-lt"/>
              </a:rPr>
              <a:t>Input</a:t>
            </a:r>
            <a:r>
              <a:rPr lang="en-GB" sz="2400" dirty="0">
                <a:latin typeface="+mn-lt"/>
              </a:rPr>
              <a:t> - information provided to the program from </a:t>
            </a:r>
            <a:r>
              <a:rPr lang="en-GB" sz="2400" i="1" dirty="0">
                <a:latin typeface="+mn-lt"/>
              </a:rPr>
              <a:t>outside</a:t>
            </a:r>
            <a:r>
              <a:rPr lang="en-GB" sz="2400" dirty="0">
                <a:latin typeface="+mn-lt"/>
              </a:rPr>
              <a:t> (e.g. from the keyboard, mouse, touch screen, a file, or another program).</a:t>
            </a:r>
          </a:p>
          <a:p>
            <a:pPr marL="684000" lvl="0">
              <a:lnSpc>
                <a:spcPct val="100000"/>
              </a:lnSpc>
              <a:spcBef>
                <a:spcPts val="0"/>
              </a:spcBef>
            </a:pPr>
            <a:r>
              <a:rPr lang="en-GB" sz="2400" b="1" dirty="0">
                <a:latin typeface="+mn-lt"/>
              </a:rPr>
              <a:t>Output</a:t>
            </a:r>
            <a:r>
              <a:rPr lang="en-GB" sz="2400" dirty="0">
                <a:latin typeface="+mn-lt"/>
              </a:rPr>
              <a:t> - information the program sends </a:t>
            </a:r>
            <a:r>
              <a:rPr lang="en-GB" sz="2400" i="1" dirty="0">
                <a:latin typeface="+mn-lt"/>
              </a:rPr>
              <a:t>out</a:t>
            </a:r>
            <a:r>
              <a:rPr lang="en-GB" sz="2400" dirty="0">
                <a:latin typeface="+mn-lt"/>
              </a:rPr>
              <a:t> (e.g. to the screen, a file, or another program).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A simple IO diagram: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💡</a:t>
            </a:r>
            <a:r>
              <a:rPr lang="en-GB" sz="2400" b="1" dirty="0"/>
              <a:t>Why it matters</a:t>
            </a:r>
            <a:endParaRPr lang="en-GB" sz="2400" dirty="0"/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+mn-lt"/>
              </a:rPr>
              <a:t>Without input, programs always do the same thing. With input, you can make programs that are interactive and dynamic.</a:t>
            </a:r>
          </a:p>
        </p:txBody>
      </p:sp>
      <p:grpSp>
        <p:nvGrpSpPr>
          <p:cNvPr id="18" name="Group 17" descr="Graphic showing Program box in centre with Input arrow pointing to it from the left and Output arrow pointing away from it to the right">
            <a:extLst>
              <a:ext uri="{FF2B5EF4-FFF2-40B4-BE49-F238E27FC236}">
                <a16:creationId xmlns:a16="http://schemas.microsoft.com/office/drawing/2014/main" id="{559E58CC-DCF6-4E34-9526-90BBCE7C5C40}"/>
              </a:ext>
            </a:extLst>
          </p:cNvPr>
          <p:cNvGrpSpPr/>
          <p:nvPr/>
        </p:nvGrpSpPr>
        <p:grpSpPr>
          <a:xfrm>
            <a:off x="4003558" y="3800338"/>
            <a:ext cx="5041229" cy="959033"/>
            <a:chOff x="3862137" y="5261293"/>
            <a:chExt cx="5041229" cy="959033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AC2C8C7-9843-4FA1-838F-3731292FC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317957" y="5305926"/>
              <a:ext cx="2129589" cy="9144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/>
                <a:t>Program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B7FE29A-FA28-4BFB-840D-7624E6DDF616}"/>
                </a:ext>
              </a:extLst>
            </p:cNvPr>
            <p:cNvCxnSpPr>
              <a:cxnSpLocks/>
              <a:endCxn id="7" idx="1"/>
            </p:cNvCxnSpPr>
            <p:nvPr/>
          </p:nvCxnSpPr>
          <p:spPr>
            <a:xfrm>
              <a:off x="3862137" y="5763126"/>
              <a:ext cx="1455820" cy="0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46EC70A-07A2-4AEE-84C8-2291330C55CF}"/>
                </a:ext>
              </a:extLst>
            </p:cNvPr>
            <p:cNvSpPr txBox="1"/>
            <p:nvPr/>
          </p:nvSpPr>
          <p:spPr>
            <a:xfrm>
              <a:off x="4165092" y="5261293"/>
              <a:ext cx="8499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2400" dirty="0"/>
                <a:t>Input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753B2A58-A65E-4568-9A6F-0C00EEBDA09E}"/>
                </a:ext>
              </a:extLst>
            </p:cNvPr>
            <p:cNvCxnSpPr>
              <a:cxnSpLocks/>
              <a:stCxn id="7" idx="3"/>
            </p:cNvCxnSpPr>
            <p:nvPr/>
          </p:nvCxnSpPr>
          <p:spPr>
            <a:xfrm>
              <a:off x="7447546" y="5763126"/>
              <a:ext cx="1455820" cy="0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9F6AC35-93F5-44FE-B3A4-C3E3E326BE41}"/>
                </a:ext>
              </a:extLst>
            </p:cNvPr>
            <p:cNvSpPr txBox="1"/>
            <p:nvPr/>
          </p:nvSpPr>
          <p:spPr>
            <a:xfrm>
              <a:off x="7613830" y="5261293"/>
              <a:ext cx="10791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2400" dirty="0"/>
                <a:t>Output</a:t>
              </a:r>
            </a:p>
          </p:txBody>
        </p: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4D0B7E-069D-4408-812D-3690ABCDE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93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E121A-1D83-462A-883E-264DEA9C0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Human 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C63425-EAE3-4BAC-A434-9B7281FE9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512" y="1690688"/>
            <a:ext cx="10515600" cy="4351338"/>
          </a:xfrm>
        </p:spPr>
        <p:txBody>
          <a:bodyPr>
            <a:normAutofit/>
          </a:bodyPr>
          <a:lstStyle/>
          <a:p>
            <a:r>
              <a:rPr lang="en-GB" b="1" dirty="0"/>
              <a:t>Input to humans</a:t>
            </a:r>
            <a:r>
              <a:rPr lang="en-GB" dirty="0"/>
              <a:t>: senses (sight, hearing, touch, taste, smell)</a:t>
            </a:r>
          </a:p>
          <a:p>
            <a:r>
              <a:rPr lang="en-GB" b="1" dirty="0"/>
              <a:t>Output from humans</a:t>
            </a:r>
            <a:r>
              <a:rPr lang="en-GB" dirty="0"/>
              <a:t>: talking, facial expressions, movement, writing, singing </a:t>
            </a:r>
          </a:p>
          <a:p>
            <a:r>
              <a:rPr lang="en-GB" dirty="0"/>
              <a:t>In conversation: one person’s output = the other’s input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44D62C-11CE-49B2-A14B-C0FEDBE97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3674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A113F-5830-43A3-B01D-68C27B6B5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IO in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98A94-709F-479E-9B0F-C82966D10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60" y="1690688"/>
            <a:ext cx="11292840" cy="4351338"/>
          </a:xfrm>
        </p:spPr>
        <p:txBody>
          <a:bodyPr/>
          <a:lstStyle/>
          <a:p>
            <a:r>
              <a:rPr lang="en-GB" dirty="0"/>
              <a:t>Programs also have </a:t>
            </a:r>
            <a:r>
              <a:rPr lang="en-GB" b="1" dirty="0"/>
              <a:t>input</a:t>
            </a:r>
            <a:r>
              <a:rPr lang="en-GB" dirty="0"/>
              <a:t> and </a:t>
            </a:r>
            <a:r>
              <a:rPr lang="en-GB" b="1" dirty="0"/>
              <a:t>output</a:t>
            </a:r>
            <a:r>
              <a:rPr lang="en-GB" dirty="0"/>
              <a:t> channels</a:t>
            </a:r>
          </a:p>
          <a:p>
            <a:r>
              <a:rPr lang="en-GB" dirty="0"/>
              <a:t>Simplest form: one input, one output (numbers, text, etc.)</a:t>
            </a:r>
          </a:p>
          <a:p>
            <a:r>
              <a:rPr lang="en-GB" dirty="0"/>
              <a:t>Communication partners:</a:t>
            </a:r>
          </a:p>
          <a:p>
            <a:pPr lvl="1"/>
            <a:r>
              <a:rPr lang="en-GB" dirty="0"/>
              <a:t>Human users (via devices)</a:t>
            </a:r>
          </a:p>
          <a:p>
            <a:pPr lvl="1"/>
            <a:r>
              <a:rPr lang="en-GB" dirty="0"/>
              <a:t>Other programs</a:t>
            </a:r>
          </a:p>
          <a:p>
            <a:pPr lvl="1"/>
            <a:r>
              <a:rPr lang="en-GB" dirty="0"/>
              <a:t>The internet</a:t>
            </a:r>
          </a:p>
          <a:p>
            <a:pPr lvl="1"/>
            <a:r>
              <a:rPr lang="en-GB" dirty="0"/>
              <a:t>Specialised hardware (e.g. robots)</a:t>
            </a:r>
          </a:p>
          <a:p>
            <a:r>
              <a:rPr lang="en-GB" dirty="0"/>
              <a:t>Devices = keyboard, mouse, screen … but we often think of them as “us”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7B20A9-BE31-42E5-87FA-A72049EDD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9644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724810B-52DC-4A57-8D52-73BC144CC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509" y="171510"/>
            <a:ext cx="10515600" cy="1325563"/>
          </a:xfrm>
        </p:spPr>
        <p:txBody>
          <a:bodyPr/>
          <a:lstStyle/>
          <a:p>
            <a:r>
              <a:rPr lang="en-GB" dirty="0"/>
              <a:t>IO in Java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CCAB0E1-C28D-4205-BB7E-E9D133AE2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997" y="1418719"/>
            <a:ext cx="11258006" cy="204205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600" b="1" dirty="0"/>
              <a:t>Java provides two basic channels: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GB" sz="2600" b="1" dirty="0"/>
              <a:t>System.in</a:t>
            </a:r>
            <a:r>
              <a:rPr lang="en-GB" sz="2600" dirty="0"/>
              <a:t> - input (keyboard)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GB" sz="2600" b="1" dirty="0" err="1"/>
              <a:t>System.out</a:t>
            </a:r>
            <a:r>
              <a:rPr lang="en-GB" sz="2600" dirty="0"/>
              <a:t> - output (screen)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600" dirty="0"/>
              <a:t>We’ve already used </a:t>
            </a:r>
            <a:r>
              <a:rPr lang="en-GB" sz="2600" b="1" dirty="0" err="1"/>
              <a:t>System.out.println</a:t>
            </a:r>
            <a:r>
              <a:rPr lang="en-GB" sz="2600" b="1" dirty="0"/>
              <a:t>(...) </a:t>
            </a:r>
            <a:r>
              <a:rPr lang="en-GB" sz="2600" dirty="0"/>
              <a:t>to print out messages on the screen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endParaRPr lang="en-GB" dirty="0">
              <a:solidFill>
                <a:srgbClr val="FF0000"/>
              </a:solidFill>
            </a:endParaRPr>
          </a:p>
        </p:txBody>
      </p:sp>
      <p:grpSp>
        <p:nvGrpSpPr>
          <p:cNvPr id="18" name="Group 17" descr="Graphic showing Java Program box in centre with System dot In arrow pointing to it from the left and System dot Out arrow pointing away from it to the right">
            <a:extLst>
              <a:ext uri="{FF2B5EF4-FFF2-40B4-BE49-F238E27FC236}">
                <a16:creationId xmlns:a16="http://schemas.microsoft.com/office/drawing/2014/main" id="{9A449AFA-F1C5-416F-9412-6CF202140F4A}"/>
              </a:ext>
            </a:extLst>
          </p:cNvPr>
          <p:cNvGrpSpPr/>
          <p:nvPr/>
        </p:nvGrpSpPr>
        <p:grpSpPr>
          <a:xfrm>
            <a:off x="2822285" y="3859737"/>
            <a:ext cx="6260047" cy="980420"/>
            <a:chOff x="2971991" y="5196543"/>
            <a:chExt cx="6260047" cy="980420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EF16F740-7733-43C2-AD9E-326E8DDFE4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037220" y="5262563"/>
              <a:ext cx="2129589" cy="9144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/>
                <a:t>Java program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D799E7EB-F2C1-4DCF-A33D-3CA0FE331ED0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>
              <a:off x="7166809" y="5719763"/>
              <a:ext cx="2065229" cy="0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1D30862-8817-4249-9CDD-E4F0EC29F501}"/>
                </a:ext>
              </a:extLst>
            </p:cNvPr>
            <p:cNvSpPr txBox="1"/>
            <p:nvPr/>
          </p:nvSpPr>
          <p:spPr>
            <a:xfrm>
              <a:off x="7364882" y="5196543"/>
              <a:ext cx="15770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2400" dirty="0" err="1"/>
                <a:t>System.out</a:t>
              </a:r>
              <a:endParaRPr lang="en-GB" sz="2400" dirty="0"/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3ED5ACD1-EA78-4107-9469-D689A13D524C}"/>
                </a:ext>
              </a:extLst>
            </p:cNvPr>
            <p:cNvCxnSpPr>
              <a:cxnSpLocks/>
            </p:cNvCxnSpPr>
            <p:nvPr/>
          </p:nvCxnSpPr>
          <p:spPr>
            <a:xfrm>
              <a:off x="2971991" y="5719763"/>
              <a:ext cx="2065229" cy="0"/>
            </a:xfrm>
            <a:prstGeom prst="straightConnector1">
              <a:avLst/>
            </a:prstGeom>
            <a:ln w="63500">
              <a:solidFill>
                <a:srgbClr val="FF000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F41D940-11D0-45C0-A4EE-CC80B0D3997E}"/>
                </a:ext>
              </a:extLst>
            </p:cNvPr>
            <p:cNvSpPr txBox="1"/>
            <p:nvPr/>
          </p:nvSpPr>
          <p:spPr>
            <a:xfrm>
              <a:off x="3267045" y="5196543"/>
              <a:ext cx="13830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2400" dirty="0"/>
                <a:t>System.in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7C07E282-0C04-4DCB-BD0D-464B7E221295}"/>
              </a:ext>
            </a:extLst>
          </p:cNvPr>
          <p:cNvSpPr txBox="1"/>
          <p:nvPr/>
        </p:nvSpPr>
        <p:spPr>
          <a:xfrm>
            <a:off x="745864" y="5015892"/>
            <a:ext cx="10607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GB" sz="2400" b="1" dirty="0">
                <a:latin typeface="+mj-lt"/>
                <a:cs typeface="Courier New" panose="02070309020205020404" pitchFamily="49" charset="0"/>
              </a:rPr>
              <a:t>Today</a:t>
            </a:r>
          </a:p>
          <a:p>
            <a:pPr marL="684000" indent="-228600">
              <a:buFont typeface="Arial" panose="020B0604020202020204" pitchFamily="34" charset="0"/>
              <a:buChar char="•"/>
            </a:pPr>
            <a:r>
              <a:rPr lang="en-GB" sz="2400" dirty="0"/>
              <a:t>Use </a:t>
            </a:r>
            <a:r>
              <a:rPr lang="en-GB" sz="2400" b="1" dirty="0"/>
              <a:t>System.in</a:t>
            </a:r>
            <a:r>
              <a:rPr lang="en-GB" sz="2400" dirty="0"/>
              <a:t> to get input from the user (keyboard)</a:t>
            </a:r>
          </a:p>
          <a:p>
            <a:pPr marL="684000" indent="-228600">
              <a:buFont typeface="Arial" panose="020B0604020202020204" pitchFamily="34" charset="0"/>
              <a:buChar char="•"/>
            </a:pPr>
            <a:r>
              <a:rPr lang="en-GB" sz="2400" dirty="0"/>
              <a:t>Use Java’s built- in </a:t>
            </a:r>
            <a:r>
              <a:rPr lang="en-GB" sz="2400" b="1" dirty="0"/>
              <a:t>Scanner</a:t>
            </a:r>
            <a:r>
              <a:rPr lang="en-GB" sz="2400" dirty="0"/>
              <a:t> class to read input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4D0B7E-069D-4408-812D-3690ABCDE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8571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3D4711-4B4B-4E6E-8530-2E25E0752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Scanner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AF52079-DBA9-468E-AB53-FBB04DC0F4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B52C0E-EF47-4626-9732-612936B12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181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E39390A-FFBA-442A-842A-EBA3A4E31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724" y="457200"/>
            <a:ext cx="10044185" cy="705394"/>
          </a:xfrm>
        </p:spPr>
        <p:txBody>
          <a:bodyPr>
            <a:normAutofit/>
          </a:bodyPr>
          <a:lstStyle/>
          <a:p>
            <a:r>
              <a:rPr lang="en-GB" sz="3600" dirty="0"/>
              <a:t>Scanner Example 1: </a:t>
            </a:r>
            <a:r>
              <a:rPr lang="en-GB" sz="3600" dirty="0" err="1"/>
              <a:t>SayHello</a:t>
            </a:r>
            <a:endParaRPr lang="en-GB" sz="3600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BF60995-F8C9-4DB1-876F-AA89092765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7724" y="2057400"/>
            <a:ext cx="3932237" cy="2893423"/>
          </a:xfrm>
        </p:spPr>
        <p:txBody>
          <a:bodyPr>
            <a:normAutofit/>
          </a:bodyPr>
          <a:lstStyle/>
          <a:p>
            <a:pPr marL="230400" indent="-2304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b="1" dirty="0"/>
              <a:t>Scanner</a:t>
            </a:r>
            <a:r>
              <a:rPr lang="en-GB" dirty="0"/>
              <a:t> is a Java class that makes it easy to get input from the user.</a:t>
            </a:r>
          </a:p>
          <a:p>
            <a:pPr marL="230400" indent="-2304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/>
              <a:t>This example program, </a:t>
            </a:r>
            <a:r>
              <a:rPr lang="en-GB" b="1" dirty="0" err="1"/>
              <a:t>SayHello</a:t>
            </a:r>
            <a:r>
              <a:rPr lang="en-GB" dirty="0"/>
              <a:t>, asks the user for their name and then greets them.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97B486-D9D3-4E8A-9425-0962FF97E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65875"/>
            <a:ext cx="2743200" cy="365125"/>
          </a:xfrm>
        </p:spPr>
        <p:txBody>
          <a:bodyPr/>
          <a:lstStyle/>
          <a:p>
            <a:fld id="{4A64A08E-0BCB-4CFF-9501-451C31A9AE46}" type="slidenum">
              <a:rPr lang="en-GB" smtClean="0"/>
              <a:t>9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E91E75-FAE0-2D06-8728-10A1EAA2ED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3258" y="1377185"/>
            <a:ext cx="7194671" cy="498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714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E39390A-FFBA-442A-842A-EBA3A4E31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724" y="464641"/>
            <a:ext cx="6856847" cy="899151"/>
          </a:xfrm>
        </p:spPr>
        <p:txBody>
          <a:bodyPr/>
          <a:lstStyle/>
          <a:p>
            <a:r>
              <a:rPr lang="en-GB" dirty="0"/>
              <a:t>Running </a:t>
            </a:r>
            <a:r>
              <a:rPr lang="en-GB" dirty="0" err="1"/>
              <a:t>SayHello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BF60995-F8C9-4DB1-876F-AA89092765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1416" y="1523206"/>
            <a:ext cx="4597086" cy="3811588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First it prints a message (we call this a </a:t>
            </a:r>
            <a:r>
              <a:rPr lang="en-GB" dirty="0">
                <a:solidFill>
                  <a:srgbClr val="FF0000"/>
                </a:solidFill>
              </a:rPr>
              <a:t>prompt</a:t>
            </a:r>
            <a:r>
              <a:rPr lang="en-GB" dirty="0"/>
              <a:t>) to ask me to type something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It uses Java’s output window, but notice the line at the bottom where I can type input as well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I type “Java” and when I press &lt;enter&gt; it gets sent to the program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The program responds by greeting Java!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97B486-D9D3-4E8A-9425-0962FF97E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10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3925D6-E380-F180-08FA-0D4F99B70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23499" y="435015"/>
            <a:ext cx="4230301" cy="1911697"/>
          </a:xfrm>
          <a:prstGeom prst="rect">
            <a:avLst/>
          </a:prstGeom>
        </p:spPr>
      </p:pic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319D8EAE-580B-4AC0-8E31-B3A0F1E5F302}"/>
              </a:ext>
            </a:extLst>
          </p:cNvPr>
          <p:cNvSpPr/>
          <p:nvPr/>
        </p:nvSpPr>
        <p:spPr>
          <a:xfrm>
            <a:off x="5225142" y="1734064"/>
            <a:ext cx="1602787" cy="612648"/>
          </a:xfrm>
          <a:prstGeom prst="wedgeRoundRectCallout">
            <a:avLst>
              <a:gd name="adj1" fmla="val 5362"/>
              <a:gd name="adj2" fmla="val 111541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Input area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2B0691F-BA89-513C-6112-1219358F71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69451" y="2618631"/>
            <a:ext cx="4198090" cy="191169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2EF3DBF-6B34-E36D-D139-6F27DA866A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69451" y="4802248"/>
            <a:ext cx="4198090" cy="1913151"/>
          </a:xfrm>
          <a:prstGeom prst="rect">
            <a:avLst/>
          </a:prstGeom>
        </p:spPr>
      </p:pic>
      <p:cxnSp>
        <p:nvCxnSpPr>
          <p:cNvPr id="2" name="Straight Arrow Connector 1" descr="Arrow pointing to case labels with no body code">
            <a:extLst>
              <a:ext uri="{FF2B5EF4-FFF2-40B4-BE49-F238E27FC236}">
                <a16:creationId xmlns:a16="http://schemas.microsoft.com/office/drawing/2014/main" id="{869B2FA9-EB02-EC80-14FE-81A0934680EA}"/>
              </a:ext>
            </a:extLst>
          </p:cNvPr>
          <p:cNvCxnSpPr>
            <a:cxnSpLocks/>
          </p:cNvCxnSpPr>
          <p:nvPr/>
        </p:nvCxnSpPr>
        <p:spPr>
          <a:xfrm flipV="1">
            <a:off x="5960005" y="2152392"/>
            <a:ext cx="1303751" cy="64305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5959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6CBA806-8220-7A78-836C-4DE4BD9421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3767" y="1377776"/>
            <a:ext cx="7180082" cy="4978574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EE39390A-FFBA-442A-842A-EBA3A4E31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371" y="415753"/>
            <a:ext cx="6778470" cy="866842"/>
          </a:xfrm>
        </p:spPr>
        <p:txBody>
          <a:bodyPr>
            <a:normAutofit fontScale="90000"/>
          </a:bodyPr>
          <a:lstStyle/>
          <a:p>
            <a:r>
              <a:rPr lang="en-GB" dirty="0" err="1"/>
              <a:t>SayHello</a:t>
            </a:r>
            <a:r>
              <a:rPr lang="en-GB" dirty="0"/>
              <a:t>: How Scanner works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BF60995-F8C9-4DB1-876F-AA89092765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1911" y="1171139"/>
            <a:ext cx="4703581" cy="518521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dirty="0"/>
              <a:t>We need to do several things to use Scanner:</a:t>
            </a:r>
          </a:p>
          <a:p>
            <a:pPr marL="226800" indent="-2268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FF0000"/>
                </a:solidFill>
              </a:rPr>
              <a:t>import </a:t>
            </a:r>
            <a:r>
              <a:rPr lang="en-GB" sz="2000" dirty="0"/>
              <a:t>tell Java we want to use the </a:t>
            </a:r>
            <a:r>
              <a:rPr lang="en-GB" sz="2000" dirty="0">
                <a:solidFill>
                  <a:srgbClr val="FF0000"/>
                </a:solidFill>
              </a:rPr>
              <a:t>Scanner</a:t>
            </a:r>
            <a:r>
              <a:rPr lang="en-GB" sz="2000" dirty="0"/>
              <a:t> class</a:t>
            </a:r>
          </a:p>
          <a:p>
            <a:pPr marL="226800" lvl="1" indent="-2268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Print the </a:t>
            </a:r>
            <a:r>
              <a:rPr lang="en-GB" sz="2000" dirty="0">
                <a:solidFill>
                  <a:srgbClr val="FF0000"/>
                </a:solidFill>
              </a:rPr>
              <a:t>prompt</a:t>
            </a:r>
            <a:r>
              <a:rPr lang="en-GB" sz="2000" dirty="0"/>
              <a:t> string (use </a:t>
            </a:r>
            <a:r>
              <a:rPr lang="en-GB" sz="2000" dirty="0">
                <a:solidFill>
                  <a:srgbClr val="FF0000"/>
                </a:solidFill>
              </a:rPr>
              <a:t>print</a:t>
            </a:r>
            <a:r>
              <a:rPr lang="en-GB" sz="2000" dirty="0"/>
              <a:t> instead of </a:t>
            </a:r>
            <a:r>
              <a:rPr lang="en-GB" sz="2000" dirty="0" err="1">
                <a:solidFill>
                  <a:srgbClr val="FF0000"/>
                </a:solidFill>
              </a:rPr>
              <a:t>println</a:t>
            </a:r>
            <a:r>
              <a:rPr lang="en-GB" sz="2000" dirty="0"/>
              <a:t>, so the input text ends up on the same line as the prompt)</a:t>
            </a:r>
          </a:p>
          <a:p>
            <a:pPr marL="226800" indent="-2268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Create a new variable called </a:t>
            </a:r>
            <a:r>
              <a:rPr lang="en-GB" sz="2000" dirty="0" err="1">
                <a:solidFill>
                  <a:srgbClr val="FF0000"/>
                </a:solidFill>
              </a:rPr>
              <a:t>myInput</a:t>
            </a:r>
            <a:r>
              <a:rPr lang="en-GB" sz="2000" dirty="0"/>
              <a:t> which holds a </a:t>
            </a:r>
            <a:r>
              <a:rPr lang="en-GB" sz="2000" dirty="0">
                <a:solidFill>
                  <a:srgbClr val="FF0000"/>
                </a:solidFill>
              </a:rPr>
              <a:t>Scanner</a:t>
            </a:r>
            <a:r>
              <a:rPr lang="en-GB" sz="2000" dirty="0"/>
              <a:t> which uses </a:t>
            </a:r>
            <a:r>
              <a:rPr lang="en-GB" sz="2000" dirty="0">
                <a:solidFill>
                  <a:srgbClr val="FF0000"/>
                </a:solidFill>
              </a:rPr>
              <a:t>System.in </a:t>
            </a:r>
            <a:r>
              <a:rPr lang="en-GB" sz="2000" dirty="0"/>
              <a:t>to get its data </a:t>
            </a:r>
          </a:p>
          <a:p>
            <a:pPr marL="226800" indent="-2268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Use the method</a:t>
            </a:r>
            <a:r>
              <a:rPr lang="en-GB" sz="2000" dirty="0">
                <a:solidFill>
                  <a:srgbClr val="FF0000"/>
                </a:solidFill>
              </a:rPr>
              <a:t> next() </a:t>
            </a:r>
            <a:r>
              <a:rPr lang="en-GB" sz="2000" dirty="0"/>
              <a:t>on </a:t>
            </a:r>
            <a:r>
              <a:rPr lang="en-GB" sz="2000" dirty="0" err="1">
                <a:solidFill>
                  <a:srgbClr val="FF0000"/>
                </a:solidFill>
              </a:rPr>
              <a:t>myInput</a:t>
            </a:r>
            <a:r>
              <a:rPr lang="en-GB" sz="2000" dirty="0"/>
              <a:t> when it wants something from the user -  whatever they type is put into the variable </a:t>
            </a:r>
            <a:r>
              <a:rPr lang="en-GB" sz="2000" dirty="0">
                <a:solidFill>
                  <a:srgbClr val="FF0000"/>
                </a:solidFill>
              </a:rPr>
              <a:t>name</a:t>
            </a:r>
          </a:p>
          <a:p>
            <a:pPr marL="226800" lvl="1" indent="-2268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print a message which includes the variable </a:t>
            </a:r>
            <a:r>
              <a:rPr lang="en-GB" sz="2000" dirty="0">
                <a:solidFill>
                  <a:srgbClr val="FF0000"/>
                </a:solidFill>
              </a:rPr>
              <a:t>name</a:t>
            </a:r>
            <a:r>
              <a:rPr lang="en-GB" sz="2000" dirty="0"/>
              <a:t> (use </a:t>
            </a:r>
            <a:r>
              <a:rPr lang="en-GB" sz="2000" dirty="0" err="1">
                <a:solidFill>
                  <a:srgbClr val="FF0000"/>
                </a:solidFill>
              </a:rPr>
              <a:t>println</a:t>
            </a:r>
            <a:r>
              <a:rPr lang="en-GB" sz="2000" dirty="0"/>
              <a:t> this time)</a:t>
            </a:r>
          </a:p>
          <a:p>
            <a:pPr marL="226800" indent="-2268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Close the Scanner object at the end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97B486-D9D3-4E8A-9425-0962FF97E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11</a:t>
            </a:fld>
            <a:endParaRPr lang="en-GB"/>
          </a:p>
        </p:txBody>
      </p:sp>
      <p:cxnSp>
        <p:nvCxnSpPr>
          <p:cNvPr id="2" name="Straight Arrow Connector 1" descr="Arrow pointing to case labels with no body code">
            <a:extLst>
              <a:ext uri="{FF2B5EF4-FFF2-40B4-BE49-F238E27FC236}">
                <a16:creationId xmlns:a16="http://schemas.microsoft.com/office/drawing/2014/main" id="{D11BF66F-DAF5-6752-0014-9624D2997FD1}"/>
              </a:ext>
            </a:extLst>
          </p:cNvPr>
          <p:cNvCxnSpPr>
            <a:cxnSpLocks/>
          </p:cNvCxnSpPr>
          <p:nvPr/>
        </p:nvCxnSpPr>
        <p:spPr>
          <a:xfrm flipV="1">
            <a:off x="4605959" y="1800223"/>
            <a:ext cx="579065" cy="402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 descr="Arrow pointing to case labels with no body code">
            <a:extLst>
              <a:ext uri="{FF2B5EF4-FFF2-40B4-BE49-F238E27FC236}">
                <a16:creationId xmlns:a16="http://schemas.microsoft.com/office/drawing/2014/main" id="{4688AC50-EE50-5CC1-5237-DC809823D34E}"/>
              </a:ext>
            </a:extLst>
          </p:cNvPr>
          <p:cNvCxnSpPr>
            <a:cxnSpLocks/>
          </p:cNvCxnSpPr>
          <p:nvPr/>
        </p:nvCxnSpPr>
        <p:spPr>
          <a:xfrm>
            <a:off x="4605959" y="2847341"/>
            <a:ext cx="1132374" cy="3122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 descr="Arrow pointing to case labels with no body code">
            <a:extLst>
              <a:ext uri="{FF2B5EF4-FFF2-40B4-BE49-F238E27FC236}">
                <a16:creationId xmlns:a16="http://schemas.microsoft.com/office/drawing/2014/main" id="{F0012332-415B-0467-9089-7CB435FA6C99}"/>
              </a:ext>
            </a:extLst>
          </p:cNvPr>
          <p:cNvCxnSpPr>
            <a:cxnSpLocks/>
          </p:cNvCxnSpPr>
          <p:nvPr/>
        </p:nvCxnSpPr>
        <p:spPr>
          <a:xfrm>
            <a:off x="4786489" y="3632804"/>
            <a:ext cx="95184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 descr="Arrow pointing to case labels with no body code">
            <a:extLst>
              <a:ext uri="{FF2B5EF4-FFF2-40B4-BE49-F238E27FC236}">
                <a16:creationId xmlns:a16="http://schemas.microsoft.com/office/drawing/2014/main" id="{CF75C9A0-FBAE-A800-5B49-00CDC1CFBA14}"/>
              </a:ext>
            </a:extLst>
          </p:cNvPr>
          <p:cNvCxnSpPr>
            <a:cxnSpLocks/>
          </p:cNvCxnSpPr>
          <p:nvPr/>
        </p:nvCxnSpPr>
        <p:spPr>
          <a:xfrm flipV="1">
            <a:off x="4786489" y="4230617"/>
            <a:ext cx="951844" cy="46848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 descr="Arrow pointing to case labels with no body code">
            <a:extLst>
              <a:ext uri="{FF2B5EF4-FFF2-40B4-BE49-F238E27FC236}">
                <a16:creationId xmlns:a16="http://schemas.microsoft.com/office/drawing/2014/main" id="{355D9A32-38BE-76CF-16B2-0214DF6A003C}"/>
              </a:ext>
            </a:extLst>
          </p:cNvPr>
          <p:cNvCxnSpPr>
            <a:cxnSpLocks/>
          </p:cNvCxnSpPr>
          <p:nvPr/>
        </p:nvCxnSpPr>
        <p:spPr>
          <a:xfrm flipV="1">
            <a:off x="4260566" y="4754845"/>
            <a:ext cx="1596912" cy="81841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 descr="Arrow pointing to case labels with no body code">
            <a:extLst>
              <a:ext uri="{FF2B5EF4-FFF2-40B4-BE49-F238E27FC236}">
                <a16:creationId xmlns:a16="http://schemas.microsoft.com/office/drawing/2014/main" id="{3952C039-EFD0-E571-7C98-765F955681A7}"/>
              </a:ext>
            </a:extLst>
          </p:cNvPr>
          <p:cNvCxnSpPr>
            <a:cxnSpLocks/>
          </p:cNvCxnSpPr>
          <p:nvPr/>
        </p:nvCxnSpPr>
        <p:spPr>
          <a:xfrm flipV="1">
            <a:off x="4357511" y="5263551"/>
            <a:ext cx="1499967" cy="103081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7179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2479A6F-1FEB-1B61-9F69-AFDBBD9593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061" y="1157558"/>
            <a:ext cx="6954971" cy="4822485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EE39390A-FFBA-442A-842A-EBA3A4E31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724" y="457200"/>
            <a:ext cx="10357693" cy="800100"/>
          </a:xfrm>
        </p:spPr>
        <p:txBody>
          <a:bodyPr>
            <a:normAutofit/>
          </a:bodyPr>
          <a:lstStyle/>
          <a:p>
            <a:r>
              <a:rPr lang="en-GB" dirty="0" err="1"/>
              <a:t>SayHello</a:t>
            </a:r>
            <a:r>
              <a:rPr lang="en-GB" dirty="0"/>
              <a:t>: variables again!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BF60995-F8C9-4DB1-876F-AA89092765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0968" y="1557745"/>
            <a:ext cx="3932237" cy="4229100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Just as a reminder, we are using two variables here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Line </a:t>
            </a:r>
            <a:r>
              <a:rPr lang="en-GB" sz="2200" dirty="0">
                <a:solidFill>
                  <a:srgbClr val="FF0000"/>
                </a:solidFill>
              </a:rPr>
              <a:t>14</a:t>
            </a:r>
            <a:r>
              <a:rPr lang="en-GB" sz="2200" dirty="0"/>
              <a:t> declares a variable called </a:t>
            </a:r>
            <a:r>
              <a:rPr lang="en-GB" sz="2200" dirty="0" err="1">
                <a:solidFill>
                  <a:srgbClr val="FF0000"/>
                </a:solidFill>
              </a:rPr>
              <a:t>myInput</a:t>
            </a:r>
            <a:r>
              <a:rPr lang="en-GB" sz="2200" dirty="0"/>
              <a:t> which can hold a </a:t>
            </a:r>
            <a:r>
              <a:rPr lang="en-GB" sz="2200" dirty="0">
                <a:solidFill>
                  <a:srgbClr val="FF0000"/>
                </a:solidFill>
              </a:rPr>
              <a:t>Scanner</a:t>
            </a:r>
            <a:r>
              <a:rPr lang="en-GB" sz="2200" dirty="0"/>
              <a:t>, and then initialises by making a </a:t>
            </a:r>
            <a:r>
              <a:rPr lang="en-GB" sz="2200" dirty="0">
                <a:solidFill>
                  <a:srgbClr val="FF0000"/>
                </a:solidFill>
              </a:rPr>
              <a:t>new</a:t>
            </a:r>
            <a:r>
              <a:rPr lang="en-GB" sz="2200" dirty="0"/>
              <a:t> </a:t>
            </a:r>
            <a:r>
              <a:rPr lang="en-GB" sz="2200" dirty="0">
                <a:solidFill>
                  <a:srgbClr val="FF0000"/>
                </a:solidFill>
              </a:rPr>
              <a:t>Scanner</a:t>
            </a:r>
            <a:r>
              <a:rPr lang="en-GB" sz="2200" dirty="0"/>
              <a:t> object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Line </a:t>
            </a:r>
            <a:r>
              <a:rPr lang="en-GB" sz="2200" dirty="0">
                <a:solidFill>
                  <a:srgbClr val="FF0000"/>
                </a:solidFill>
              </a:rPr>
              <a:t>17</a:t>
            </a:r>
            <a:r>
              <a:rPr lang="en-GB" sz="2200" dirty="0"/>
              <a:t> declares </a:t>
            </a:r>
            <a:r>
              <a:rPr lang="en-GB" sz="2200" dirty="0">
                <a:solidFill>
                  <a:srgbClr val="FF0000"/>
                </a:solidFill>
              </a:rPr>
              <a:t>name</a:t>
            </a:r>
            <a:r>
              <a:rPr lang="en-GB" sz="2200" dirty="0"/>
              <a:t> which can hold </a:t>
            </a:r>
            <a:r>
              <a:rPr lang="en-GB" sz="2200" dirty="0">
                <a:solidFill>
                  <a:srgbClr val="FF0000"/>
                </a:solidFill>
              </a:rPr>
              <a:t>Strings</a:t>
            </a:r>
            <a:r>
              <a:rPr lang="en-GB" sz="2200" dirty="0"/>
              <a:t>, and initialises it by asking the </a:t>
            </a:r>
            <a:r>
              <a:rPr lang="en-GB" sz="2200" dirty="0">
                <a:solidFill>
                  <a:srgbClr val="FF0000"/>
                </a:solidFill>
              </a:rPr>
              <a:t>Scanner</a:t>
            </a:r>
            <a:r>
              <a:rPr lang="en-GB" sz="2200" dirty="0"/>
              <a:t> in </a:t>
            </a:r>
            <a:r>
              <a:rPr lang="en-GB" sz="2200" dirty="0" err="1">
                <a:solidFill>
                  <a:srgbClr val="FF0000"/>
                </a:solidFill>
              </a:rPr>
              <a:t>myInput</a:t>
            </a:r>
            <a:r>
              <a:rPr lang="en-GB" sz="2200" dirty="0"/>
              <a:t> (the one we just made) to  get a </a:t>
            </a:r>
            <a:r>
              <a:rPr lang="en-GB" sz="2200" dirty="0">
                <a:solidFill>
                  <a:srgbClr val="FF0000"/>
                </a:solidFill>
              </a:rPr>
              <a:t>String</a:t>
            </a:r>
            <a:r>
              <a:rPr lang="en-GB" sz="2200" dirty="0"/>
              <a:t> from the user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97B486-D9D3-4E8A-9425-0962FF97E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12</a:t>
            </a:fld>
            <a:endParaRPr lang="en-GB"/>
          </a:p>
        </p:txBody>
      </p:sp>
      <p:cxnSp>
        <p:nvCxnSpPr>
          <p:cNvPr id="2" name="Straight Arrow Connector 1" descr="Arrow pointing to case labels with no body code">
            <a:extLst>
              <a:ext uri="{FF2B5EF4-FFF2-40B4-BE49-F238E27FC236}">
                <a16:creationId xmlns:a16="http://schemas.microsoft.com/office/drawing/2014/main" id="{4E4664A5-5DAF-DE0D-ADBB-F087F7091387}"/>
              </a:ext>
            </a:extLst>
          </p:cNvPr>
          <p:cNvCxnSpPr>
            <a:cxnSpLocks/>
          </p:cNvCxnSpPr>
          <p:nvPr/>
        </p:nvCxnSpPr>
        <p:spPr>
          <a:xfrm>
            <a:off x="3685592" y="2612571"/>
            <a:ext cx="2105608" cy="79464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 descr="Arrow pointing to case labels with no body code">
            <a:extLst>
              <a:ext uri="{FF2B5EF4-FFF2-40B4-BE49-F238E27FC236}">
                <a16:creationId xmlns:a16="http://schemas.microsoft.com/office/drawing/2014/main" id="{7C090D11-4159-B1BB-A73A-B9609C16C47D}"/>
              </a:ext>
            </a:extLst>
          </p:cNvPr>
          <p:cNvCxnSpPr>
            <a:cxnSpLocks/>
          </p:cNvCxnSpPr>
          <p:nvPr/>
        </p:nvCxnSpPr>
        <p:spPr>
          <a:xfrm flipV="1">
            <a:off x="3951111" y="3917244"/>
            <a:ext cx="1840089" cy="84524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0602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C5BFD-91EC-DB70-5A06-66DE07184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D1AD071-3657-0410-8251-836A4A86F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040" y="136525"/>
            <a:ext cx="11389352" cy="1222012"/>
          </a:xfrm>
        </p:spPr>
        <p:txBody>
          <a:bodyPr/>
          <a:lstStyle/>
          <a:p>
            <a:r>
              <a:rPr lang="en-GB" dirty="0"/>
              <a:t>Scanner Example 2: TripAdvisor with </a:t>
            </a:r>
            <a:r>
              <a:rPr lang="en-GB" dirty="0" err="1"/>
              <a:t>StarRating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894F70-5C87-F3C2-7961-73E7DA646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13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2E1B9D-6E24-32B0-47B7-AABB54168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169" y="1358537"/>
            <a:ext cx="5983268" cy="536293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2900" dirty="0"/>
              <a:t>We revisit </a:t>
            </a:r>
            <a:r>
              <a:rPr lang="en-GB" sz="2900" b="1" dirty="0" err="1"/>
              <a:t>StarRating</a:t>
            </a:r>
            <a:r>
              <a:rPr lang="en-GB" sz="2900" dirty="0"/>
              <a:t>, but this time we ask the </a:t>
            </a:r>
            <a:r>
              <a:rPr lang="en-GB" sz="2900" b="1" dirty="0"/>
              <a:t>user</a:t>
            </a:r>
            <a:r>
              <a:rPr lang="en-GB" sz="2900" dirty="0"/>
              <a:t> for the input instead of using a predefined list.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2900" b="1" dirty="0">
                <a:solidFill>
                  <a:srgbClr val="FF0000"/>
                </a:solidFill>
              </a:rPr>
              <a:t>Input from the user:</a:t>
            </a:r>
            <a:endParaRPr lang="en-GB" sz="2900" dirty="0">
              <a:solidFill>
                <a:srgbClr val="FF0000"/>
              </a:solidFill>
            </a:endParaRP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GB" sz="2900" b="1" dirty="0"/>
              <a:t>Place visited</a:t>
            </a:r>
            <a:r>
              <a:rPr lang="en-GB" sz="2900" dirty="0"/>
              <a:t> → String place = </a:t>
            </a:r>
            <a:r>
              <a:rPr lang="en-GB" sz="2900" dirty="0" err="1"/>
              <a:t>myInput.next</a:t>
            </a:r>
            <a:r>
              <a:rPr lang="en-GB" sz="2900" dirty="0"/>
              <a:t>();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GB" sz="2900" b="1" dirty="0"/>
              <a:t>Number of stars</a:t>
            </a:r>
            <a:r>
              <a:rPr lang="en-GB" sz="2900" dirty="0"/>
              <a:t> → String </a:t>
            </a:r>
            <a:r>
              <a:rPr lang="en-GB" sz="2900" dirty="0" err="1"/>
              <a:t>starNumber</a:t>
            </a:r>
            <a:r>
              <a:rPr lang="en-GB" sz="2900" dirty="0"/>
              <a:t> = </a:t>
            </a:r>
            <a:r>
              <a:rPr lang="en-GB" sz="2900" dirty="0" err="1"/>
              <a:t>myInput.next</a:t>
            </a:r>
            <a:r>
              <a:rPr lang="en-GB" sz="2900" dirty="0"/>
              <a:t>();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2900" b="1" dirty="0"/>
              <a:t>Output:</a:t>
            </a:r>
            <a:endParaRPr lang="en-GB" sz="2900" dirty="0"/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GB" sz="2900" dirty="0"/>
              <a:t>Prints the place name and its star rating using a switch statement.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GB" sz="2900" dirty="0"/>
              <a:t>Each case </a:t>
            </a:r>
            <a:r>
              <a:rPr lang="en-GB" sz="2900" b="1" dirty="0"/>
              <a:t>falls through</a:t>
            </a:r>
            <a:r>
              <a:rPr lang="en-GB" sz="2900" dirty="0"/>
              <a:t> (no break) so multiple stars are printed automatically.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2900" b="1" dirty="0"/>
              <a:t>Key difference from last version:</a:t>
            </a:r>
            <a:endParaRPr lang="en-GB" sz="2900" dirty="0"/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GB" sz="2900" dirty="0"/>
              <a:t>Last time, ratings were </a:t>
            </a:r>
            <a:r>
              <a:rPr lang="en-GB" sz="2900" b="1" dirty="0"/>
              <a:t>hard- coded in an array</a:t>
            </a:r>
            <a:r>
              <a:rPr lang="en-GB" sz="2900" dirty="0"/>
              <a:t>.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GB" sz="2900" dirty="0"/>
              <a:t>Now, ratings are </a:t>
            </a:r>
            <a:r>
              <a:rPr lang="en-GB" sz="2900" b="1" dirty="0"/>
              <a:t>interactive</a:t>
            </a:r>
            <a:r>
              <a:rPr lang="en-GB" sz="2900" dirty="0"/>
              <a:t>, making the program more dynamic and user- friendly.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2900" dirty="0"/>
              <a:t>💡</a:t>
            </a:r>
            <a:r>
              <a:rPr lang="en-GB" sz="2900" b="1" dirty="0"/>
              <a:t>Takeaway: </a:t>
            </a:r>
            <a:r>
              <a:rPr lang="en-GB" sz="2900" dirty="0"/>
              <a:t>Combining Scanner with a switch lets users </a:t>
            </a:r>
            <a:r>
              <a:rPr lang="en-GB" sz="2900" b="1" dirty="0"/>
              <a:t>control program behaviour</a:t>
            </a:r>
            <a:r>
              <a:rPr lang="en-GB" sz="2900" dirty="0"/>
              <a:t>, rather than relying on fixed data.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A6609C-1818-1928-D1AE-69667AFA382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1554"/>
          <a:stretch>
            <a:fillRect/>
          </a:stretch>
        </p:blipFill>
        <p:spPr>
          <a:xfrm>
            <a:off x="6724090" y="789164"/>
            <a:ext cx="5117955" cy="593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3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447AE-EEA4-C098-9ED7-82405F8E4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F0A04BE-DC1A-8654-8725-151CCA9EC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22" y="257402"/>
            <a:ext cx="11310257" cy="1222012"/>
          </a:xfrm>
        </p:spPr>
        <p:txBody>
          <a:bodyPr/>
          <a:lstStyle/>
          <a:p>
            <a:r>
              <a:rPr lang="en-GB" dirty="0"/>
              <a:t>Common uses of Scanner</a:t>
            </a:r>
            <a:br>
              <a:rPr lang="en-GB" dirty="0"/>
            </a:br>
            <a:r>
              <a:rPr lang="en-GB" dirty="0"/>
              <a:t>(slightly advanced)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CC9C48-87FF-E37C-8A69-F931C847B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14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EABF1A-72EB-1DD2-67E7-9DA0E6B89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684" y="1452063"/>
            <a:ext cx="11310257" cy="969826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Once you have a Scanner object (e.g., </a:t>
            </a:r>
            <a:r>
              <a:rPr lang="en-GB" dirty="0" err="1"/>
              <a:t>myInput</a:t>
            </a:r>
            <a:r>
              <a:rPr lang="en-GB" dirty="0"/>
              <a:t>), you can read different kinds of input:</a:t>
            </a:r>
          </a:p>
          <a:p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6F69EF8-8AB3-E887-31F9-F73B7C3EEB09}"/>
              </a:ext>
            </a:extLst>
          </p:cNvPr>
          <p:cNvGraphicFramePr>
            <a:graphicFrameLocks noGrp="1"/>
          </p:cNvGraphicFramePr>
          <p:nvPr/>
        </p:nvGraphicFramePr>
        <p:xfrm>
          <a:off x="440872" y="2674075"/>
          <a:ext cx="11310256" cy="35966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425985">
                  <a:extLst>
                    <a:ext uri="{9D8B030D-6E8A-4147-A177-3AD203B41FA5}">
                      <a16:colId xmlns:a16="http://schemas.microsoft.com/office/drawing/2014/main" val="2107044827"/>
                    </a:ext>
                  </a:extLst>
                </a:gridCol>
                <a:gridCol w="5884271">
                  <a:extLst>
                    <a:ext uri="{9D8B030D-6E8A-4147-A177-3AD203B41FA5}">
                      <a16:colId xmlns:a16="http://schemas.microsoft.com/office/drawing/2014/main" val="2802505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4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myInput.next</a:t>
                      </a:r>
                      <a:r>
                        <a:rPr kumimoji="0" lang="en-GB" sz="2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()</a:t>
                      </a:r>
                      <a:endParaRPr kumimoji="0" lang="en-GB" sz="2400" b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endParaRPr>
                    </a:p>
                    <a:p>
                      <a:pPr marL="228600" marR="0" lvl="1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2200" b="0" kern="1200" noProof="0" dirty="0">
                          <a:solidFill>
                            <a:schemeClr val="tx1"/>
                          </a:solidFill>
                        </a:rPr>
                        <a:t>Reads a single word (token) (up to a space or &lt;Enter&gt;);</a:t>
                      </a:r>
                    </a:p>
                    <a:p>
                      <a:pPr marL="228600" marR="0" lvl="1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2200" b="0" kern="1200" noProof="0" dirty="0">
                          <a:solidFill>
                            <a:schemeClr val="tx1"/>
                          </a:solidFill>
                        </a:rPr>
                        <a:t>Example: String word = </a:t>
                      </a:r>
                      <a:r>
                        <a:rPr lang="en-GB" sz="2200" b="0" kern="1200" noProof="0" dirty="0" err="1">
                          <a:solidFill>
                            <a:schemeClr val="tx1"/>
                          </a:solidFill>
                        </a:rPr>
                        <a:t>myInput.next</a:t>
                      </a:r>
                      <a:r>
                        <a:rPr lang="en-GB" sz="2200" b="0" kern="1200" noProof="0" dirty="0">
                          <a:solidFill>
                            <a:schemeClr val="tx1"/>
                          </a:solidFill>
                        </a:rPr>
                        <a:t>();</a:t>
                      </a:r>
                    </a:p>
                    <a:p>
                      <a:pPr marL="228600" marR="0" lvl="1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2200" b="0" kern="1200" noProof="0" dirty="0">
                          <a:solidFill>
                            <a:schemeClr val="tx1"/>
                          </a:solidFill>
                        </a:rPr>
                        <a:t>Note: usually a word; digits are returned as a String, not a number.</a:t>
                      </a:r>
                      <a:endParaRPr lang="en-GB" sz="2200" b="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400" b="1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myInput.nextLine</a:t>
                      </a:r>
                      <a:r>
                        <a:rPr kumimoji="0" lang="en-GB" sz="2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()</a:t>
                      </a:r>
                    </a:p>
                    <a:p>
                      <a:pPr marL="228600" marR="0" lvl="1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2200" b="0" kern="1200" dirty="0">
                          <a:solidFill>
                            <a:schemeClr val="tx1"/>
                          </a:solidFill>
                        </a:rPr>
                        <a:t>Reads a full line of text, including spaces;</a:t>
                      </a:r>
                    </a:p>
                    <a:p>
                      <a:pPr marL="228600" marR="0" lvl="1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2200" b="0" kern="1200" dirty="0">
                          <a:solidFill>
                            <a:schemeClr val="tx1"/>
                          </a:solidFill>
                        </a:rPr>
                        <a:t>Example: String line = </a:t>
                      </a:r>
                      <a:r>
                        <a:rPr lang="en-GB" sz="2200" b="0" kern="1200" dirty="0" err="1">
                          <a:solidFill>
                            <a:schemeClr val="tx1"/>
                          </a:solidFill>
                        </a:rPr>
                        <a:t>myInput.nextLine</a:t>
                      </a:r>
                      <a:r>
                        <a:rPr lang="en-GB" sz="2200" b="0" kern="1200" dirty="0">
                          <a:solidFill>
                            <a:schemeClr val="tx1"/>
                          </a:solidFill>
                        </a:rPr>
                        <a:t>();</a:t>
                      </a:r>
                    </a:p>
                    <a:p>
                      <a:pPr marL="228600" marR="0" lvl="1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2200" b="0" kern="1200" dirty="0">
                          <a:solidFill>
                            <a:schemeClr val="tx1"/>
                          </a:solidFill>
                        </a:rPr>
                        <a:t>Useful when you want the full line text the user types</a:t>
                      </a:r>
                      <a:endParaRPr lang="en-GB" sz="2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175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400" b="1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myInput.nextInt</a:t>
                      </a:r>
                      <a:r>
                        <a:rPr kumimoji="0" lang="en-GB" sz="2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()</a:t>
                      </a:r>
                    </a:p>
                    <a:p>
                      <a:pPr marL="228600" marR="0" lvl="1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2200" b="0" kern="1200" dirty="0">
                          <a:solidFill>
                            <a:schemeClr val="tx1"/>
                          </a:solidFill>
                        </a:rPr>
                        <a:t>Reads a whole number</a:t>
                      </a:r>
                    </a:p>
                    <a:p>
                      <a:pPr marL="228600" marR="0" lvl="1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2200" b="0" kern="1200" dirty="0">
                          <a:solidFill>
                            <a:schemeClr val="tx1"/>
                          </a:solidFill>
                        </a:rPr>
                        <a:t>Example: int age = </a:t>
                      </a:r>
                      <a:r>
                        <a:rPr lang="en-GB" sz="2200" b="0" kern="1200" dirty="0" err="1">
                          <a:solidFill>
                            <a:schemeClr val="tx1"/>
                          </a:solidFill>
                        </a:rPr>
                        <a:t>myInput.nextInt</a:t>
                      </a:r>
                      <a:r>
                        <a:rPr lang="en-GB" sz="2200" b="0" kern="1200" dirty="0">
                          <a:solidFill>
                            <a:schemeClr val="tx1"/>
                          </a:solidFill>
                        </a:rPr>
                        <a:t>();</a:t>
                      </a:r>
                    </a:p>
                    <a:p>
                      <a:pPr marL="228600" marR="0" lvl="1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2200" b="0" kern="1200" dirty="0">
                          <a:solidFill>
                            <a:schemeClr val="tx1"/>
                          </a:solidFill>
                        </a:rPr>
                        <a:t>Useful for math operations with integers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400" b="1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myInput.nextDouble</a:t>
                      </a:r>
                      <a:r>
                        <a:rPr kumimoji="0" lang="en-GB" sz="2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();</a:t>
                      </a:r>
                    </a:p>
                    <a:p>
                      <a:pPr marL="228600" marR="0" lvl="1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GB" sz="2200" b="0" kern="1200" dirty="0">
                          <a:solidFill>
                            <a:schemeClr val="tx1"/>
                          </a:solidFill>
                        </a:rPr>
                        <a:t>Reads a decimal number</a:t>
                      </a:r>
                    </a:p>
                    <a:p>
                      <a:pPr marL="228600" marR="0" lvl="1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2200" b="0" kern="1200" dirty="0">
                          <a:solidFill>
                            <a:schemeClr val="tx1"/>
                          </a:solidFill>
                        </a:rPr>
                        <a:t>Example: double price = </a:t>
                      </a:r>
                      <a:r>
                        <a:rPr lang="en-GB" sz="2200" b="0" kern="1200" dirty="0" err="1">
                          <a:solidFill>
                            <a:schemeClr val="tx1"/>
                          </a:solidFill>
                        </a:rPr>
                        <a:t>myInput.nextDouble</a:t>
                      </a:r>
                      <a:r>
                        <a:rPr lang="en-GB" sz="2200" b="0" kern="1200" dirty="0">
                          <a:solidFill>
                            <a:schemeClr val="tx1"/>
                          </a:solidFill>
                        </a:rPr>
                        <a:t>();</a:t>
                      </a:r>
                    </a:p>
                    <a:p>
                      <a:pPr marL="228600" marR="0" lvl="1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2200" b="0" kern="1200" dirty="0">
                          <a:solidFill>
                            <a:schemeClr val="tx1"/>
                          </a:solidFill>
                        </a:rPr>
                        <a:t>Useful for math operations with decimals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8239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60491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AE134-FD7A-4ED2-30B4-1B59BD929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750" y="227966"/>
            <a:ext cx="11198232" cy="91782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dirty="0"/>
              <a:t>Scanner Cheat Sheet </a:t>
            </a:r>
            <a:br>
              <a:rPr lang="en-GB" dirty="0"/>
            </a:br>
            <a:r>
              <a:rPr lang="en-GB" dirty="0"/>
              <a:t>(For Future Reference)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114B40-3560-B1AC-8D38-0BD81C0BE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15</a:t>
            </a:fld>
            <a:endParaRPr lang="en-GB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1611C59-D70D-37C3-851A-F0F22406F4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1941800"/>
              </p:ext>
            </p:extLst>
          </p:nvPr>
        </p:nvGraphicFramePr>
        <p:xfrm>
          <a:off x="1172302" y="1956126"/>
          <a:ext cx="9623151" cy="4673908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2046605">
                  <a:extLst>
                    <a:ext uri="{9D8B030D-6E8A-4147-A177-3AD203B41FA5}">
                      <a16:colId xmlns:a16="http://schemas.microsoft.com/office/drawing/2014/main" val="2004660536"/>
                    </a:ext>
                  </a:extLst>
                </a:gridCol>
                <a:gridCol w="2899954">
                  <a:extLst>
                    <a:ext uri="{9D8B030D-6E8A-4147-A177-3AD203B41FA5}">
                      <a16:colId xmlns:a16="http://schemas.microsoft.com/office/drawing/2014/main" val="3332036584"/>
                    </a:ext>
                  </a:extLst>
                </a:gridCol>
                <a:gridCol w="4676592">
                  <a:extLst>
                    <a:ext uri="{9D8B030D-6E8A-4147-A177-3AD203B41FA5}">
                      <a16:colId xmlns:a16="http://schemas.microsoft.com/office/drawing/2014/main" val="1335294576"/>
                    </a:ext>
                  </a:extLst>
                </a:gridCol>
              </a:tblGrid>
              <a:tr h="33471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b="1" dirty="0"/>
                        <a:t>Method</a:t>
                      </a:r>
                      <a:endParaRPr lang="en-GB" sz="2000" dirty="0"/>
                    </a:p>
                  </a:txBody>
                  <a:tcPr marL="83680" marR="83680" marT="41840" marB="418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b="1"/>
                        <a:t>Returns / Type</a:t>
                      </a:r>
                      <a:endParaRPr lang="en-GB" sz="2000"/>
                    </a:p>
                  </a:txBody>
                  <a:tcPr marL="83680" marR="83680" marT="41840" marB="418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b="1"/>
                        <a:t>Example</a:t>
                      </a:r>
                      <a:endParaRPr lang="en-GB" sz="2000"/>
                    </a:p>
                  </a:txBody>
                  <a:tcPr marL="83680" marR="83680" marT="41840" marB="41840" anchor="ctr"/>
                </a:tc>
                <a:extLst>
                  <a:ext uri="{0D108BD9-81ED-4DB2-BD59-A6C34878D82A}">
                    <a16:rowId xmlns:a16="http://schemas.microsoft.com/office/drawing/2014/main" val="1069531452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b="1" dirty="0"/>
                        <a:t>next()</a:t>
                      </a:r>
                    </a:p>
                  </a:txBody>
                  <a:tcPr marL="83680" marR="83680" marT="41840" marB="418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/>
                        <a:t>String (next token)</a:t>
                      </a:r>
                    </a:p>
                  </a:txBody>
                  <a:tcPr marL="83680" marR="83680" marT="41840" marB="418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/>
                        <a:t>String word = </a:t>
                      </a:r>
                      <a:r>
                        <a:rPr lang="en-GB" sz="2000" dirty="0" err="1"/>
                        <a:t>myInput.next</a:t>
                      </a:r>
                      <a:r>
                        <a:rPr lang="en-GB" sz="2000" dirty="0"/>
                        <a:t>();</a:t>
                      </a:r>
                    </a:p>
                  </a:txBody>
                  <a:tcPr marL="83680" marR="83680" marT="41840" marB="41840" anchor="ctr"/>
                </a:tc>
                <a:extLst>
                  <a:ext uri="{0D108BD9-81ED-4DB2-BD59-A6C34878D82A}">
                    <a16:rowId xmlns:a16="http://schemas.microsoft.com/office/drawing/2014/main" val="1816197631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b="1" dirty="0" err="1"/>
                        <a:t>nextLine</a:t>
                      </a:r>
                      <a:r>
                        <a:rPr lang="en-GB" sz="2000" b="1" dirty="0"/>
                        <a:t>()</a:t>
                      </a:r>
                    </a:p>
                  </a:txBody>
                  <a:tcPr marL="83680" marR="83680" marT="41840" marB="418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/>
                        <a:t>String (rest of line)</a:t>
                      </a:r>
                    </a:p>
                  </a:txBody>
                  <a:tcPr marL="83680" marR="83680" marT="41840" marB="418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/>
                        <a:t>String line = </a:t>
                      </a:r>
                      <a:r>
                        <a:rPr lang="en-GB" sz="2000" dirty="0" err="1"/>
                        <a:t>myInput.nextLine</a:t>
                      </a:r>
                      <a:r>
                        <a:rPr lang="en-GB" sz="2000" dirty="0"/>
                        <a:t>();</a:t>
                      </a:r>
                    </a:p>
                  </a:txBody>
                  <a:tcPr marL="83680" marR="83680" marT="41840" marB="41840" anchor="ctr"/>
                </a:tc>
                <a:extLst>
                  <a:ext uri="{0D108BD9-81ED-4DB2-BD59-A6C34878D82A}">
                    <a16:rowId xmlns:a16="http://schemas.microsoft.com/office/drawing/2014/main" val="1011052885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b="1" dirty="0" err="1"/>
                        <a:t>nextInt</a:t>
                      </a:r>
                      <a:r>
                        <a:rPr lang="en-GB" sz="2000" b="1" dirty="0"/>
                        <a:t>()</a:t>
                      </a:r>
                    </a:p>
                  </a:txBody>
                  <a:tcPr marL="83680" marR="83680" marT="41840" marB="418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/>
                        <a:t>int</a:t>
                      </a:r>
                    </a:p>
                  </a:txBody>
                  <a:tcPr marL="83680" marR="83680" marT="41840" marB="418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/>
                        <a:t>int age = myInput.nextInt();</a:t>
                      </a:r>
                    </a:p>
                  </a:txBody>
                  <a:tcPr marL="83680" marR="83680" marT="41840" marB="41840" anchor="ctr"/>
                </a:tc>
                <a:extLst>
                  <a:ext uri="{0D108BD9-81ED-4DB2-BD59-A6C34878D82A}">
                    <a16:rowId xmlns:a16="http://schemas.microsoft.com/office/drawing/2014/main" val="1998177076"/>
                  </a:ext>
                </a:extLst>
              </a:tr>
              <a:tr h="5857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b="1" dirty="0" err="1"/>
                        <a:t>nextDouble</a:t>
                      </a:r>
                      <a:r>
                        <a:rPr lang="en-GB" sz="2000" b="1" dirty="0"/>
                        <a:t>()</a:t>
                      </a:r>
                    </a:p>
                  </a:txBody>
                  <a:tcPr marL="83680" marR="83680" marT="41840" marB="418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/>
                        <a:t>double</a:t>
                      </a:r>
                    </a:p>
                  </a:txBody>
                  <a:tcPr marL="83680" marR="83680" marT="41840" marB="418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/>
                        <a:t>double price = </a:t>
                      </a:r>
                      <a:r>
                        <a:rPr lang="en-GB" sz="2000" dirty="0" err="1"/>
                        <a:t>myInput.nextDouble</a:t>
                      </a:r>
                      <a:r>
                        <a:rPr lang="en-GB" sz="2000" dirty="0"/>
                        <a:t>();</a:t>
                      </a:r>
                    </a:p>
                  </a:txBody>
                  <a:tcPr marL="83680" marR="83680" marT="41840" marB="41840" anchor="ctr"/>
                </a:tc>
                <a:extLst>
                  <a:ext uri="{0D108BD9-81ED-4DB2-BD59-A6C34878D82A}">
                    <a16:rowId xmlns:a16="http://schemas.microsoft.com/office/drawing/2014/main" val="3999967294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/>
                        <a:t>nextFloat()</a:t>
                      </a:r>
                    </a:p>
                  </a:txBody>
                  <a:tcPr marL="83680" marR="83680" marT="41840" marB="418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/>
                        <a:t>float</a:t>
                      </a:r>
                    </a:p>
                  </a:txBody>
                  <a:tcPr marL="83680" marR="83680" marT="41840" marB="418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/>
                        <a:t>float rating = myInput.nextFloat();</a:t>
                      </a:r>
                    </a:p>
                  </a:txBody>
                  <a:tcPr marL="83680" marR="83680" marT="41840" marB="41840" anchor="ctr"/>
                </a:tc>
                <a:extLst>
                  <a:ext uri="{0D108BD9-81ED-4DB2-BD59-A6C34878D82A}">
                    <a16:rowId xmlns:a16="http://schemas.microsoft.com/office/drawing/2014/main" val="3182897475"/>
                  </a:ext>
                </a:extLst>
              </a:tr>
              <a:tr h="5857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/>
                        <a:t>nextLong()</a:t>
                      </a:r>
                    </a:p>
                  </a:txBody>
                  <a:tcPr marL="83680" marR="83680" marT="41840" marB="418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/>
                        <a:t>long</a:t>
                      </a:r>
                    </a:p>
                  </a:txBody>
                  <a:tcPr marL="83680" marR="83680" marT="41840" marB="418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/>
                        <a:t>long distance = myInput.nextLong();</a:t>
                      </a:r>
                    </a:p>
                  </a:txBody>
                  <a:tcPr marL="83680" marR="83680" marT="41840" marB="41840" anchor="ctr"/>
                </a:tc>
                <a:extLst>
                  <a:ext uri="{0D108BD9-81ED-4DB2-BD59-A6C34878D82A}">
                    <a16:rowId xmlns:a16="http://schemas.microsoft.com/office/drawing/2014/main" val="563279097"/>
                  </a:ext>
                </a:extLst>
              </a:tr>
              <a:tr h="5857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/>
                        <a:t>nextBoolean()</a:t>
                      </a:r>
                    </a:p>
                  </a:txBody>
                  <a:tcPr marL="83680" marR="83680" marT="41840" marB="418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/>
                        <a:t>boolean</a:t>
                      </a:r>
                    </a:p>
                  </a:txBody>
                  <a:tcPr marL="83680" marR="83680" marT="41840" marB="418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/>
                        <a:t>boolean answer = myInput.nextBoolean();</a:t>
                      </a:r>
                    </a:p>
                  </a:txBody>
                  <a:tcPr marL="83680" marR="83680" marT="41840" marB="41840" anchor="ctr"/>
                </a:tc>
                <a:extLst>
                  <a:ext uri="{0D108BD9-81ED-4DB2-BD59-A6C34878D82A}">
                    <a16:rowId xmlns:a16="http://schemas.microsoft.com/office/drawing/2014/main" val="1813676228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/>
                        <a:t>nextByte()</a:t>
                      </a:r>
                    </a:p>
                  </a:txBody>
                  <a:tcPr marL="83680" marR="83680" marT="41840" marB="418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/>
                        <a:t>byte</a:t>
                      </a:r>
                    </a:p>
                  </a:txBody>
                  <a:tcPr marL="83680" marR="83680" marT="41840" marB="418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/>
                        <a:t>byte code = myInput.nextByte();</a:t>
                      </a:r>
                    </a:p>
                  </a:txBody>
                  <a:tcPr marL="83680" marR="83680" marT="41840" marB="41840" anchor="ctr"/>
                </a:tc>
                <a:extLst>
                  <a:ext uri="{0D108BD9-81ED-4DB2-BD59-A6C34878D82A}">
                    <a16:rowId xmlns:a16="http://schemas.microsoft.com/office/drawing/2014/main" val="1571039548"/>
                  </a:ext>
                </a:extLst>
              </a:tr>
              <a:tr h="5857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/>
                        <a:t>nextShort()</a:t>
                      </a:r>
                    </a:p>
                  </a:txBody>
                  <a:tcPr marL="83680" marR="83680" marT="41840" marB="418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/>
                        <a:t>short</a:t>
                      </a:r>
                    </a:p>
                  </a:txBody>
                  <a:tcPr marL="83680" marR="83680" marT="41840" marB="418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/>
                        <a:t>short </a:t>
                      </a:r>
                      <a:r>
                        <a:rPr lang="en-GB" sz="2000" dirty="0" err="1"/>
                        <a:t>smallNum</a:t>
                      </a:r>
                      <a:r>
                        <a:rPr lang="en-GB" sz="2000" dirty="0"/>
                        <a:t> = </a:t>
                      </a:r>
                      <a:r>
                        <a:rPr lang="en-GB" sz="2000" dirty="0" err="1"/>
                        <a:t>myInput.nextShort</a:t>
                      </a:r>
                      <a:r>
                        <a:rPr lang="en-GB" sz="2000" dirty="0"/>
                        <a:t>();</a:t>
                      </a:r>
                    </a:p>
                  </a:txBody>
                  <a:tcPr marL="83680" marR="83680" marT="41840" marB="41840" anchor="ctr"/>
                </a:tc>
                <a:extLst>
                  <a:ext uri="{0D108BD9-81ED-4DB2-BD59-A6C34878D82A}">
                    <a16:rowId xmlns:a16="http://schemas.microsoft.com/office/drawing/2014/main" val="1670562437"/>
                  </a:ext>
                </a:extLst>
              </a:tr>
            </a:tbl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C9F9D-0477-0F07-5FCC-50C468053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750" y="1317185"/>
            <a:ext cx="11310257" cy="57850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b="1" dirty="0"/>
              <a:t>Most commonly used: </a:t>
            </a:r>
            <a:r>
              <a:rPr lang="en-GB" dirty="0"/>
              <a:t>next(), </a:t>
            </a:r>
            <a:r>
              <a:rPr lang="en-GB" dirty="0" err="1"/>
              <a:t>nextLine</a:t>
            </a:r>
            <a:r>
              <a:rPr lang="en-GB" dirty="0"/>
              <a:t>(), </a:t>
            </a:r>
            <a:r>
              <a:rPr lang="en-GB" dirty="0" err="1"/>
              <a:t>nextInt</a:t>
            </a:r>
            <a:r>
              <a:rPr lang="en-GB" dirty="0"/>
              <a:t>(), </a:t>
            </a:r>
            <a:r>
              <a:rPr lang="en-GB" dirty="0" err="1"/>
              <a:t>nextDouble</a:t>
            </a:r>
            <a:r>
              <a:rPr lang="en-GB" dirty="0"/>
              <a:t>() </a:t>
            </a:r>
          </a:p>
        </p:txBody>
      </p:sp>
    </p:spTree>
    <p:extLst>
      <p:ext uri="{BB962C8B-B14F-4D97-AF65-F5344CB8AC3E}">
        <p14:creationId xmlns:p14="http://schemas.microsoft.com/office/powerpoint/2010/main" val="10197580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CDB03-B2C6-4553-B497-F220BDEC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18" y="501650"/>
            <a:ext cx="9482482" cy="611188"/>
          </a:xfrm>
        </p:spPr>
        <p:txBody>
          <a:bodyPr/>
          <a:lstStyle/>
          <a:p>
            <a:r>
              <a:rPr lang="en-GB" dirty="0"/>
              <a:t>Using Scanner : a Template for You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7AB2F5-3440-491C-8D43-F59C54F000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9718" y="1626723"/>
            <a:ext cx="3932237" cy="4533900"/>
          </a:xfrm>
        </p:spPr>
        <p:txBody>
          <a:bodyPr>
            <a:normAutofit/>
          </a:bodyPr>
          <a:lstStyle/>
          <a:p>
            <a:pPr marL="230400" indent="-230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This week’s lab material includes a class called </a:t>
            </a:r>
            <a:r>
              <a:rPr lang="en-GB" dirty="0" err="1">
                <a:solidFill>
                  <a:srgbClr val="FF0000"/>
                </a:solidFill>
                <a:latin typeface="+mj-lt"/>
              </a:rPr>
              <a:t>ScannerTemplate</a:t>
            </a:r>
            <a:r>
              <a:rPr lang="en-GB" dirty="0">
                <a:latin typeface="+mj-lt"/>
              </a:rPr>
              <a:t> </a:t>
            </a:r>
          </a:p>
          <a:p>
            <a:pPr marL="230400" indent="-230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rgbClr val="FF0000"/>
                </a:solidFill>
                <a:latin typeface="+mj-lt"/>
              </a:rPr>
              <a:t>ScannerTemplate</a:t>
            </a:r>
            <a:r>
              <a:rPr lang="en-GB" dirty="0">
                <a:latin typeface="+mj-lt"/>
              </a:rPr>
              <a:t> has the basic code you need to use a </a:t>
            </a:r>
            <a:r>
              <a:rPr lang="en-GB" dirty="0">
                <a:solidFill>
                  <a:srgbClr val="FF0000"/>
                </a:solidFill>
                <a:latin typeface="+mj-lt"/>
              </a:rPr>
              <a:t>Scanner</a:t>
            </a:r>
            <a:r>
              <a:rPr lang="en-GB" dirty="0">
                <a:latin typeface="+mj-lt"/>
              </a:rPr>
              <a:t> object</a:t>
            </a:r>
          </a:p>
          <a:p>
            <a:pPr marL="230400" indent="-230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You can </a:t>
            </a:r>
            <a:r>
              <a:rPr lang="en-GB" dirty="0">
                <a:solidFill>
                  <a:srgbClr val="FF0000"/>
                </a:solidFill>
                <a:latin typeface="+mj-lt"/>
              </a:rPr>
              <a:t>duplicate </a:t>
            </a:r>
            <a:r>
              <a:rPr lang="en-GB" dirty="0">
                <a:latin typeface="+mj-lt"/>
              </a:rPr>
              <a:t>this class (see slides below) to make new programs that use Scanner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36D179-F37E-4E45-8023-D0907B486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16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0C3E33-4F28-0296-99E9-E5D8436D29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8756" y="1430996"/>
            <a:ext cx="7145520" cy="4925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7046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CC31299-6DC2-4385-9BD0-8AE850CBB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While Loop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C87AB45-5B06-4AEC-97C3-BE01EE6E73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B331B2-AD66-470B-A036-5E1149C45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5129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C14E159-3FFD-4240-8611-682B4BF6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8359"/>
          </a:xfrm>
        </p:spPr>
        <p:txBody>
          <a:bodyPr/>
          <a:lstStyle/>
          <a:p>
            <a:r>
              <a:rPr lang="en-GB" dirty="0"/>
              <a:t>While Loop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AEA6E89-5D54-4336-8F49-3A7D556B6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965" y="1383484"/>
            <a:ext cx="11361659" cy="4760824"/>
          </a:xfrm>
        </p:spPr>
        <p:txBody>
          <a:bodyPr>
            <a:normAutofit lnSpcReduction="10000"/>
          </a:bodyPr>
          <a:lstStyle/>
          <a:p>
            <a:pPr lvl="0"/>
            <a:r>
              <a:rPr lang="en-GB" dirty="0"/>
              <a:t>We have seen enhanced for loops: they run the loop body once for each item in a list.</a:t>
            </a:r>
          </a:p>
          <a:p>
            <a:pPr lvl="0"/>
            <a:r>
              <a:rPr lang="en-GB" dirty="0"/>
              <a:t>While loops are different:</a:t>
            </a:r>
          </a:p>
          <a:p>
            <a:pPr marL="684000" lvl="0"/>
            <a:r>
              <a:rPr lang="en-GB" dirty="0">
                <a:latin typeface="+mn-lt"/>
              </a:rPr>
              <a:t>They do not need a list of items.</a:t>
            </a:r>
          </a:p>
          <a:p>
            <a:pPr marL="684000" lvl="0"/>
            <a:r>
              <a:rPr lang="en-GB" dirty="0">
                <a:latin typeface="+mn-lt"/>
              </a:rPr>
              <a:t>They use a condition (like an if statement).</a:t>
            </a:r>
          </a:p>
          <a:p>
            <a:pPr lvl="0"/>
            <a:r>
              <a:rPr lang="en-GB" dirty="0"/>
              <a:t>How it works:</a:t>
            </a:r>
          </a:p>
          <a:p>
            <a:pPr marL="684000"/>
            <a:r>
              <a:rPr lang="en-GB" dirty="0">
                <a:latin typeface="+mn-lt"/>
              </a:rPr>
              <a:t>As long as the condition is true, the loop body runs again.</a:t>
            </a:r>
          </a:p>
          <a:p>
            <a:pPr marL="684000"/>
            <a:r>
              <a:rPr lang="en-GB" dirty="0">
                <a:latin typeface="+mn-lt"/>
              </a:rPr>
              <a:t>When the condition becomes false, the loop stops.</a:t>
            </a:r>
          </a:p>
          <a:p>
            <a:pPr lvl="0"/>
            <a:r>
              <a:rPr lang="en-GB" dirty="0"/>
              <a:t>💡Tip: Think of a while loop as: “Keep doing this while the condition is true.”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875F7A-0003-4823-87DA-56F6B5A8F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5227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231CF-AF86-D166-770C-2AAC8D854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2585A-B97C-4348-AB4C-FD7081E71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357" y="267494"/>
            <a:ext cx="10515600" cy="1325563"/>
          </a:xfrm>
        </p:spPr>
        <p:txBody>
          <a:bodyPr/>
          <a:lstStyle/>
          <a:p>
            <a:r>
              <a:rPr lang="en-GB" dirty="0"/>
              <a:t>While Loop in Java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51B92-2E81-AFD0-8EDD-7B8B35B73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232" y="1511459"/>
            <a:ext cx="5675871" cy="152830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600" dirty="0"/>
              <a:t>Used to run a block of code as long as a </a:t>
            </a:r>
            <a:r>
              <a:rPr lang="en-GB" sz="2600" b="1" dirty="0"/>
              <a:t>specified condition </a:t>
            </a:r>
            <a:r>
              <a:rPr lang="en-GB" sz="2600" dirty="0"/>
              <a:t>is true.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600" b="1" dirty="0"/>
              <a:t>Syntax</a:t>
            </a:r>
            <a:r>
              <a:rPr lang="en-GB" sz="2600" dirty="0"/>
              <a:t>:</a:t>
            </a:r>
            <a:endParaRPr lang="en-GB" sz="2600" b="1" dirty="0"/>
          </a:p>
          <a:p>
            <a:pPr marL="457200" lvl="1" indent="0">
              <a:buNone/>
            </a:pPr>
            <a:endParaRPr lang="en-GB" b="1" dirty="0">
              <a:latin typeface="Courier New" panose="02070309020205020404" pitchFamily="49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782464-82C0-DD7D-D8EC-2D1C80A1F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19</a:t>
            </a:fld>
            <a:endParaRPr lang="en-GB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2237725-E6D1-3A90-70F5-033A6FD5C16D}"/>
              </a:ext>
            </a:extLst>
          </p:cNvPr>
          <p:cNvSpPr/>
          <p:nvPr/>
        </p:nvSpPr>
        <p:spPr>
          <a:xfrm>
            <a:off x="1756072" y="2612060"/>
            <a:ext cx="2971034" cy="13849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while</a:t>
            </a:r>
            <a:r>
              <a:rPr lang="en-GB" sz="2800" dirty="0"/>
              <a:t> (condition) {</a:t>
            </a:r>
          </a:p>
          <a:p>
            <a:r>
              <a:rPr lang="en-GB" sz="2800" dirty="0"/>
              <a:t>    // loop body</a:t>
            </a:r>
          </a:p>
          <a:p>
            <a:r>
              <a:rPr lang="en-GB" sz="2800" dirty="0"/>
              <a:t>}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3596104-FAEE-63A4-2464-97A57EA29546}"/>
              </a:ext>
            </a:extLst>
          </p:cNvPr>
          <p:cNvSpPr txBox="1">
            <a:spLocks/>
          </p:cNvSpPr>
          <p:nvPr/>
        </p:nvSpPr>
        <p:spPr>
          <a:xfrm>
            <a:off x="269790" y="4655600"/>
            <a:ext cx="10515600" cy="1883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+mj-lt"/>
                <a:ea typeface="+mn-ea"/>
                <a:cs typeface="Courier New" panose="02070309020205020404" pitchFamily="49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b="1" dirty="0"/>
              <a:t>Read as: </a:t>
            </a:r>
            <a:r>
              <a:rPr lang="en-GB" dirty="0"/>
              <a:t>“While the condition is true, run the body again.”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b="1" dirty="0"/>
              <a:t>Note:</a:t>
            </a:r>
            <a:r>
              <a:rPr lang="en-GB" dirty="0"/>
              <a:t> Structure is similar to an if statement - just replace if with while.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💡</a:t>
            </a:r>
            <a:r>
              <a:rPr lang="en-GB" b="1" dirty="0"/>
              <a:t>Important:</a:t>
            </a:r>
            <a:r>
              <a:rPr lang="en-GB" dirty="0"/>
              <a:t> Always make sure the condition can eventually become false, or the loop will run </a:t>
            </a:r>
            <a:r>
              <a:rPr lang="en-GB" b="1" dirty="0"/>
              <a:t>forever</a:t>
            </a:r>
            <a:r>
              <a:rPr lang="en-GB" dirty="0"/>
              <a:t>.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D5103B1-BEED-9135-8F9B-BD85FF0AEBF9}"/>
              </a:ext>
            </a:extLst>
          </p:cNvPr>
          <p:cNvGrpSpPr/>
          <p:nvPr/>
        </p:nvGrpSpPr>
        <p:grpSpPr>
          <a:xfrm>
            <a:off x="6854019" y="319088"/>
            <a:ext cx="4944624" cy="4022463"/>
            <a:chOff x="6853407" y="450574"/>
            <a:chExt cx="4944624" cy="402246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CCACF6B-97E4-1649-3A35-FBEA992B1377}"/>
                </a:ext>
              </a:extLst>
            </p:cNvPr>
            <p:cNvSpPr/>
            <p:nvPr/>
          </p:nvSpPr>
          <p:spPr>
            <a:xfrm>
              <a:off x="6853407" y="450574"/>
              <a:ext cx="4944624" cy="402246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91A7F3EF-5D50-BFF0-D6D0-6636E013523F}"/>
                </a:ext>
              </a:extLst>
            </p:cNvPr>
            <p:cNvCxnSpPr>
              <a:cxnSpLocks/>
            </p:cNvCxnSpPr>
            <p:nvPr/>
          </p:nvCxnSpPr>
          <p:spPr>
            <a:xfrm>
              <a:off x="9253399" y="1928448"/>
              <a:ext cx="0" cy="78836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59B93B35-2457-2A55-483D-8B4D728F46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808611" y="4017986"/>
              <a:ext cx="641267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Diamond 9">
              <a:extLst>
                <a:ext uri="{FF2B5EF4-FFF2-40B4-BE49-F238E27FC236}">
                  <a16:creationId xmlns:a16="http://schemas.microsoft.com/office/drawing/2014/main" id="{DC17284B-ADB4-F8DB-3733-CAA3F6F37859}"/>
                </a:ext>
              </a:extLst>
            </p:cNvPr>
            <p:cNvSpPr/>
            <p:nvPr/>
          </p:nvSpPr>
          <p:spPr>
            <a:xfrm>
              <a:off x="8270084" y="1135572"/>
              <a:ext cx="1990025" cy="1016155"/>
            </a:xfrm>
            <a:prstGeom prst="diamond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200" dirty="0">
                <a:solidFill>
                  <a:schemeClr val="tx1"/>
                </a:solidFill>
              </a:endParaRP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8C74AA99-9917-A547-E5B0-F856DEB1068C}"/>
                </a:ext>
              </a:extLst>
            </p:cNvPr>
            <p:cNvCxnSpPr>
              <a:cxnSpLocks/>
            </p:cNvCxnSpPr>
            <p:nvPr/>
          </p:nvCxnSpPr>
          <p:spPr>
            <a:xfrm>
              <a:off x="9265096" y="622852"/>
              <a:ext cx="0" cy="51272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86658FD-3C2F-9B23-B775-261BB314D5CD}"/>
                </a:ext>
              </a:extLst>
            </p:cNvPr>
            <p:cNvSpPr txBox="1"/>
            <p:nvPr/>
          </p:nvSpPr>
          <p:spPr>
            <a:xfrm>
              <a:off x="10484994" y="1212762"/>
              <a:ext cx="735852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200" dirty="0"/>
                <a:t>false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28B495F-E741-62E9-A5FA-68F0A7015952}"/>
                </a:ext>
              </a:extLst>
            </p:cNvPr>
            <p:cNvSpPr txBox="1"/>
            <p:nvPr/>
          </p:nvSpPr>
          <p:spPr>
            <a:xfrm>
              <a:off x="8615673" y="2149633"/>
              <a:ext cx="901207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200" dirty="0"/>
                <a:t>true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BE803F53-E864-E717-15CD-C32F7B9FB3D5}"/>
                </a:ext>
              </a:extLst>
            </p:cNvPr>
            <p:cNvCxnSpPr>
              <a:cxnSpLocks/>
            </p:cNvCxnSpPr>
            <p:nvPr/>
          </p:nvCxnSpPr>
          <p:spPr>
            <a:xfrm>
              <a:off x="7373681" y="2931220"/>
              <a:ext cx="901207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526EA24A-9069-46F1-1186-623C886F3E29}"/>
                </a:ext>
              </a:extLst>
            </p:cNvPr>
            <p:cNvCxnSpPr>
              <a:cxnSpLocks/>
            </p:cNvCxnSpPr>
            <p:nvPr/>
          </p:nvCxnSpPr>
          <p:spPr>
            <a:xfrm>
              <a:off x="7373681" y="1643649"/>
              <a:ext cx="8964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F5CD1318-9C54-EC83-D596-17F4D24A6FD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73681" y="1644400"/>
              <a:ext cx="0" cy="128682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2A7CBEF-8750-F43D-450A-DEB0C0BF86AC}"/>
                </a:ext>
              </a:extLst>
            </p:cNvPr>
            <p:cNvSpPr/>
            <p:nvPr/>
          </p:nvSpPr>
          <p:spPr>
            <a:xfrm>
              <a:off x="8008827" y="2731165"/>
              <a:ext cx="2512538" cy="40011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chemeClr val="tx1"/>
                  </a:solidFill>
                </a:rPr>
                <a:t>while loop body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7EB2653-C7DA-9AFA-129C-6D8A638B5A0B}"/>
                </a:ext>
              </a:extLst>
            </p:cNvPr>
            <p:cNvSpPr txBox="1"/>
            <p:nvPr/>
          </p:nvSpPr>
          <p:spPr>
            <a:xfrm>
              <a:off x="8289325" y="1350245"/>
              <a:ext cx="1966637" cy="7571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GB" sz="2400" dirty="0"/>
                <a:t>condition</a:t>
              </a:r>
            </a:p>
            <a:p>
              <a:pPr algn="ctr">
                <a:lnSpc>
                  <a:spcPct val="90000"/>
                </a:lnSpc>
              </a:pPr>
              <a:r>
                <a:rPr lang="en-GB" sz="2400" dirty="0"/>
                <a:t>(test)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06C5049-EB14-A4CD-ADB0-A4BADFE06883}"/>
                </a:ext>
              </a:extLst>
            </p:cNvPr>
            <p:cNvSpPr/>
            <p:nvPr/>
          </p:nvSpPr>
          <p:spPr>
            <a:xfrm>
              <a:off x="7821881" y="3817931"/>
              <a:ext cx="2995481" cy="40011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chemeClr val="tx1"/>
                  </a:solidFill>
                </a:rPr>
                <a:t>code afterwhile loop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0FA6EDF5-799B-BF30-6C60-25AD916D071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449878" y="1643649"/>
              <a:ext cx="0" cy="237433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B64982E8-A24A-71E1-D29E-5CDD3B4458C8}"/>
                </a:ext>
              </a:extLst>
            </p:cNvPr>
            <p:cNvCxnSpPr>
              <a:cxnSpLocks/>
            </p:cNvCxnSpPr>
            <p:nvPr/>
          </p:nvCxnSpPr>
          <p:spPr>
            <a:xfrm>
              <a:off x="10260109" y="1643649"/>
              <a:ext cx="1189769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92198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2A11D-4C0B-44FC-ABD8-67F7054D6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205" y="343821"/>
            <a:ext cx="10515600" cy="803918"/>
          </a:xfrm>
        </p:spPr>
        <p:txBody>
          <a:bodyPr/>
          <a:lstStyle/>
          <a:p>
            <a:r>
              <a:rPr lang="en-GB" dirty="0"/>
              <a:t>While Loop: Making Sure It Stops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8512F-62D0-4583-9E54-05F62050D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205" y="1398415"/>
            <a:ext cx="10515600" cy="5115764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dirty="0"/>
              <a:t>The </a:t>
            </a:r>
            <a:r>
              <a:rPr lang="en-GB" b="1" dirty="0"/>
              <a:t>condition</a:t>
            </a:r>
            <a:r>
              <a:rPr lang="en-GB" dirty="0"/>
              <a:t> in a while loop is checked every time the loop runs.</a:t>
            </a:r>
          </a:p>
          <a:p>
            <a:pPr marL="684000">
              <a:lnSpc>
                <a:spcPct val="110000"/>
              </a:lnSpc>
              <a:spcBef>
                <a:spcPts val="0"/>
              </a:spcBef>
            </a:pPr>
            <a:r>
              <a:rPr lang="en-GB" sz="2400" dirty="0">
                <a:latin typeface="+mn-lt"/>
              </a:rPr>
              <a:t>The </a:t>
            </a:r>
            <a:r>
              <a:rPr lang="en-GB" sz="2400" b="1" dirty="0">
                <a:latin typeface="+mn-lt"/>
              </a:rPr>
              <a:t>code of the condition stays the same</a:t>
            </a:r>
            <a:r>
              <a:rPr lang="en-GB" sz="2400" dirty="0">
                <a:latin typeface="+mn-lt"/>
              </a:rPr>
              <a:t>, but the </a:t>
            </a:r>
            <a:r>
              <a:rPr lang="en-GB" sz="2400" b="1" dirty="0">
                <a:latin typeface="+mn-lt"/>
              </a:rPr>
              <a:t>value(s) it checks</a:t>
            </a:r>
            <a:r>
              <a:rPr lang="en-GB" sz="2400" dirty="0">
                <a:latin typeface="+mn-lt"/>
              </a:rPr>
              <a:t> can change → this allows the loop to stop.</a:t>
            </a:r>
          </a:p>
          <a:p>
            <a:pPr marL="684000">
              <a:lnSpc>
                <a:spcPct val="110000"/>
              </a:lnSpc>
              <a:spcBef>
                <a:spcPts val="0"/>
              </a:spcBef>
            </a:pPr>
            <a:r>
              <a:rPr lang="en-GB" sz="2400" dirty="0">
                <a:latin typeface="+mn-lt"/>
              </a:rPr>
              <a:t>If </a:t>
            </a:r>
            <a:r>
              <a:rPr lang="en-GB" sz="2400" b="1" dirty="0">
                <a:latin typeface="+mn-lt"/>
              </a:rPr>
              <a:t>values </a:t>
            </a:r>
            <a:r>
              <a:rPr lang="en-GB" sz="2400" dirty="0">
                <a:latin typeface="+mn-lt"/>
              </a:rPr>
              <a:t>don’t change, the loop body will keep running forever→ </a:t>
            </a:r>
            <a:r>
              <a:rPr lang="en-GB" sz="2400" b="1" dirty="0">
                <a:latin typeface="+mn-lt"/>
              </a:rPr>
              <a:t>infinite loop</a:t>
            </a:r>
            <a:r>
              <a:rPr lang="en-GB" sz="2400" dirty="0">
                <a:latin typeface="+mn-lt"/>
              </a:rPr>
              <a:t>!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b="1" dirty="0"/>
              <a:t>To stop a loop:</a:t>
            </a:r>
            <a:endParaRPr lang="en-GB" dirty="0"/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GB" dirty="0"/>
              <a:t>Make the test </a:t>
            </a:r>
            <a:r>
              <a:rPr lang="en-GB" b="1" dirty="0"/>
              <a:t>depend on a variable</a:t>
            </a:r>
            <a:r>
              <a:rPr lang="en-GB" dirty="0"/>
              <a:t> (the </a:t>
            </a:r>
            <a:r>
              <a:rPr lang="en-GB" b="1" dirty="0"/>
              <a:t>loop variable</a:t>
            </a:r>
            <a:r>
              <a:rPr lang="en-GB" dirty="0"/>
              <a:t>).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GB" dirty="0"/>
              <a:t>Make sure the </a:t>
            </a:r>
            <a:r>
              <a:rPr lang="en-GB" b="1" dirty="0"/>
              <a:t>loop body changes the variable</a:t>
            </a:r>
            <a:r>
              <a:rPr lang="en-GB" dirty="0"/>
              <a:t>, so the condition can eventually become false.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b="1" dirty="0"/>
              <a:t>Two common ways to update the loop variable:</a:t>
            </a:r>
            <a:endParaRPr lang="en-GB" dirty="0"/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GB" b="1" dirty="0"/>
              <a:t>User input</a:t>
            </a:r>
            <a:r>
              <a:rPr lang="en-GB" dirty="0"/>
              <a:t> (e.g., asking the user for a new value each iteration)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GB" b="1" dirty="0"/>
              <a:t>Calculation</a:t>
            </a:r>
            <a:r>
              <a:rPr lang="en-GB" dirty="0"/>
              <a:t> (e.g., incrementing or decrementing a counter)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dirty="0"/>
              <a:t>💡</a:t>
            </a:r>
            <a:r>
              <a:rPr lang="en-GB" b="1" dirty="0"/>
              <a:t>Tip:</a:t>
            </a:r>
            <a:r>
              <a:rPr lang="en-GB" dirty="0"/>
              <a:t> Always check that your loop has a way to stop before running it.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1B2196-6DE3-4467-A485-CCDF306C5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3417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E9D67-BC59-4607-84A0-CFEC47051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394" y="451051"/>
            <a:ext cx="11541211" cy="679987"/>
          </a:xfrm>
        </p:spPr>
        <p:txBody>
          <a:bodyPr>
            <a:normAutofit/>
          </a:bodyPr>
          <a:lstStyle/>
          <a:p>
            <a:r>
              <a:rPr lang="en-GB" dirty="0"/>
              <a:t>While Loop Example 1: </a:t>
            </a:r>
            <a:r>
              <a:rPr lang="en-GB" dirty="0" err="1"/>
              <a:t>HelloEverybody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406558-B2B6-4BB6-B960-ADB12718A9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3681" y="1497495"/>
            <a:ext cx="4365389" cy="4858855"/>
          </a:xfrm>
        </p:spPr>
        <p:txBody>
          <a:bodyPr>
            <a:normAutofit fontScale="92500" lnSpcReduction="10000"/>
          </a:bodyPr>
          <a:lstStyle/>
          <a:p>
            <a:pPr marL="230400" indent="-23040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600" b="1" dirty="0" err="1">
                <a:solidFill>
                  <a:srgbClr val="FF0000"/>
                </a:solidFill>
              </a:rPr>
              <a:t>HelloEverybody</a:t>
            </a:r>
            <a:r>
              <a:rPr lang="en-GB" sz="2600" dirty="0">
                <a:solidFill>
                  <a:srgbClr val="FF0000"/>
                </a:solidFill>
              </a:rPr>
              <a:t> </a:t>
            </a:r>
            <a:r>
              <a:rPr lang="en-GB" sz="2600" dirty="0"/>
              <a:t>adds a </a:t>
            </a:r>
            <a:r>
              <a:rPr lang="en-GB" sz="2600" dirty="0">
                <a:solidFill>
                  <a:srgbClr val="FF0000"/>
                </a:solidFill>
              </a:rPr>
              <a:t>while</a:t>
            </a:r>
            <a:r>
              <a:rPr lang="en-GB" sz="2600" dirty="0"/>
              <a:t> </a:t>
            </a:r>
            <a:r>
              <a:rPr lang="en-GB" sz="2600" dirty="0">
                <a:solidFill>
                  <a:srgbClr val="FF0000"/>
                </a:solidFill>
              </a:rPr>
              <a:t>loop</a:t>
            </a:r>
            <a:r>
              <a:rPr lang="en-GB" sz="2600" dirty="0"/>
              <a:t> to </a:t>
            </a:r>
            <a:r>
              <a:rPr lang="en-GB" sz="2600" dirty="0" err="1">
                <a:solidFill>
                  <a:srgbClr val="FF0000"/>
                </a:solidFill>
              </a:rPr>
              <a:t>SayHello</a:t>
            </a:r>
            <a:endParaRPr lang="en-GB" sz="2600" dirty="0"/>
          </a:p>
          <a:p>
            <a:pPr marL="230400" indent="-23040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600" dirty="0"/>
              <a:t>It uses a while loop to keep asking for names until the name given is the word “</a:t>
            </a:r>
            <a:r>
              <a:rPr lang="en-GB" sz="2600" dirty="0">
                <a:solidFill>
                  <a:srgbClr val="FF0000"/>
                </a:solidFill>
              </a:rPr>
              <a:t>bye</a:t>
            </a:r>
            <a:r>
              <a:rPr lang="en-GB" sz="2600" dirty="0"/>
              <a:t>”.</a:t>
            </a:r>
          </a:p>
          <a:p>
            <a:pPr marL="230400" indent="-23040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600" dirty="0"/>
              <a:t>It starts the same way,  as </a:t>
            </a:r>
            <a:r>
              <a:rPr lang="en-GB" sz="2600" dirty="0" err="1">
                <a:solidFill>
                  <a:srgbClr val="FF0000"/>
                </a:solidFill>
              </a:rPr>
              <a:t>SayHello</a:t>
            </a:r>
            <a:r>
              <a:rPr lang="en-GB" sz="2600" dirty="0"/>
              <a:t>, printing a prompt string and reading the first answer into the variable </a:t>
            </a:r>
            <a:r>
              <a:rPr lang="en-GB" sz="2600" dirty="0">
                <a:solidFill>
                  <a:srgbClr val="FF0000"/>
                </a:solidFill>
              </a:rPr>
              <a:t>name</a:t>
            </a:r>
            <a:endParaRPr lang="en-GB" sz="2600" dirty="0"/>
          </a:p>
          <a:p>
            <a:pPr marL="230400" indent="-23040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600" dirty="0"/>
              <a:t>Then it goes into the while loop, where </a:t>
            </a:r>
            <a:r>
              <a:rPr lang="en-GB" sz="2600" dirty="0">
                <a:solidFill>
                  <a:srgbClr val="FF0000"/>
                </a:solidFill>
              </a:rPr>
              <a:t>name</a:t>
            </a:r>
            <a:r>
              <a:rPr lang="en-GB" sz="2600" dirty="0"/>
              <a:t> is the </a:t>
            </a:r>
            <a:r>
              <a:rPr lang="en-GB" sz="2600" dirty="0">
                <a:solidFill>
                  <a:srgbClr val="FF0000"/>
                </a:solidFill>
              </a:rPr>
              <a:t>loop</a:t>
            </a:r>
            <a:r>
              <a:rPr lang="en-GB" sz="2600" dirty="0"/>
              <a:t> </a:t>
            </a:r>
            <a:r>
              <a:rPr lang="en-GB" sz="2600" dirty="0">
                <a:solidFill>
                  <a:srgbClr val="FF0000"/>
                </a:solidFill>
              </a:rPr>
              <a:t>variable</a:t>
            </a:r>
          </a:p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0FBBB6-06F6-44F1-A122-598B44A93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21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1ABE00-5AF5-2495-B074-4A1B901BD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82241" y="1306447"/>
            <a:ext cx="5856718" cy="522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0110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5FE4F-E34A-1A6A-8789-E1B7C2B82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806" y="101117"/>
            <a:ext cx="11584638" cy="1325563"/>
          </a:xfrm>
        </p:spPr>
        <p:txBody>
          <a:bodyPr/>
          <a:lstStyle/>
          <a:p>
            <a:r>
              <a:rPr lang="en-GB" dirty="0" err="1"/>
              <a:t>HelloEverybody</a:t>
            </a:r>
            <a:r>
              <a:rPr lang="en-GB" dirty="0"/>
              <a:t>: Stopping with User Input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C3061C-8074-1D3E-3927-2C3A52BC79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556" y="1371600"/>
            <a:ext cx="5251088" cy="498475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GB" sz="2600" dirty="0">
                <a:latin typeface="+mn-lt"/>
              </a:rPr>
              <a:t>The loop test (!</a:t>
            </a:r>
            <a:r>
              <a:rPr lang="en-GB" sz="2600" dirty="0" err="1">
                <a:latin typeface="+mn-lt"/>
              </a:rPr>
              <a:t>name.equals</a:t>
            </a:r>
            <a:r>
              <a:rPr lang="en-GB" sz="2600" dirty="0">
                <a:latin typeface="+mn-lt"/>
              </a:rPr>
              <a:t>("bye")) checks if name </a:t>
            </a:r>
            <a:r>
              <a:rPr lang="en-GB" sz="2600" b="1" dirty="0">
                <a:latin typeface="+mn-lt"/>
              </a:rPr>
              <a:t>equals “bye"</a:t>
            </a:r>
            <a:r>
              <a:rPr lang="en-GB" sz="2600" dirty="0">
                <a:latin typeface="+mn-lt"/>
              </a:rPr>
              <a:t> → this uses the </a:t>
            </a:r>
            <a:r>
              <a:rPr lang="en-GB" sz="2600" b="1" dirty="0">
                <a:latin typeface="+mn-lt"/>
              </a:rPr>
              <a:t>loop variable</a:t>
            </a:r>
            <a:r>
              <a:rPr lang="en-GB" sz="2600" dirty="0">
                <a:latin typeface="+mn-lt"/>
              </a:rPr>
              <a:t>.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GB" sz="2600" dirty="0">
                <a:latin typeface="+mn-lt"/>
              </a:rPr>
              <a:t>The </a:t>
            </a:r>
            <a:r>
              <a:rPr lang="en-GB" sz="2600" b="1" dirty="0">
                <a:latin typeface="+mn-lt"/>
              </a:rPr>
              <a:t>!</a:t>
            </a:r>
            <a:r>
              <a:rPr lang="en-GB" sz="2600" dirty="0">
                <a:latin typeface="+mn-lt"/>
              </a:rPr>
              <a:t> symbol means </a:t>
            </a:r>
            <a:r>
              <a:rPr lang="en-GB" sz="2600" b="1" dirty="0">
                <a:latin typeface="+mn-lt"/>
              </a:rPr>
              <a:t>“not”</a:t>
            </a:r>
            <a:r>
              <a:rPr lang="en-GB" sz="2600" dirty="0">
                <a:latin typeface="+mn-lt"/>
              </a:rPr>
              <a:t> → the test is true while name is </a:t>
            </a:r>
            <a:r>
              <a:rPr lang="en-GB" sz="2600" b="1" dirty="0">
                <a:latin typeface="+mn-lt"/>
              </a:rPr>
              <a:t>not equal</a:t>
            </a:r>
            <a:r>
              <a:rPr lang="en-GB" sz="2600" dirty="0">
                <a:latin typeface="+mn-lt"/>
              </a:rPr>
              <a:t> to “bye".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GB" sz="2600" dirty="0">
                <a:latin typeface="+mn-lt"/>
              </a:rPr>
              <a:t>Prints the hello message using the current value of name.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GB" sz="2600" dirty="0">
                <a:latin typeface="+mn-lt"/>
              </a:rPr>
              <a:t>Updates the </a:t>
            </a:r>
            <a:r>
              <a:rPr lang="en-GB" sz="2600" b="1" dirty="0">
                <a:latin typeface="+mn-lt"/>
              </a:rPr>
              <a:t>loop variable</a:t>
            </a:r>
            <a:r>
              <a:rPr lang="en-GB" sz="2600" dirty="0">
                <a:latin typeface="+mn-lt"/>
              </a:rPr>
              <a:t> → asks the user for another name and stores it in name.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GB" sz="2600" dirty="0">
                <a:latin typeface="+mn-lt"/>
              </a:rPr>
              <a:t>The loop continues until the user types “bye" → then the test becomes false, and the loop stops.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GB" sz="2600" dirty="0">
                <a:latin typeface="+mn-lt"/>
              </a:rPr>
              <a:t>💡 </a:t>
            </a:r>
            <a:r>
              <a:rPr lang="en-GB" sz="2600" b="1" dirty="0">
                <a:latin typeface="+mn-lt"/>
              </a:rPr>
              <a:t>Key idea:</a:t>
            </a:r>
            <a:r>
              <a:rPr lang="en-GB" sz="2600" dirty="0">
                <a:latin typeface="+mn-lt"/>
              </a:rPr>
              <a:t> Always </a:t>
            </a:r>
            <a:r>
              <a:rPr lang="en-GB" sz="2600" b="1" dirty="0">
                <a:latin typeface="+mn-lt"/>
              </a:rPr>
              <a:t>update the loop variable</a:t>
            </a:r>
            <a:r>
              <a:rPr lang="en-GB" sz="2600" dirty="0">
                <a:latin typeface="+mn-lt"/>
              </a:rPr>
              <a:t> inside the loop, or it may never stop.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117F3E-7126-7589-DC12-84714EC8B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22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2F6DBB-11BE-66E5-CC53-530BF211BE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0" y="1105273"/>
            <a:ext cx="5610578" cy="5645427"/>
          </a:xfrm>
          <a:prstGeom prst="rect">
            <a:avLst/>
          </a:prstGeom>
        </p:spPr>
      </p:pic>
      <p:cxnSp>
        <p:nvCxnSpPr>
          <p:cNvPr id="6" name="Straight Arrow Connector 5" descr="Arrow pointing to case labels with no body code">
            <a:extLst>
              <a:ext uri="{FF2B5EF4-FFF2-40B4-BE49-F238E27FC236}">
                <a16:creationId xmlns:a16="http://schemas.microsoft.com/office/drawing/2014/main" id="{2B39B627-F35D-5A7A-C841-459D5C654228}"/>
              </a:ext>
            </a:extLst>
          </p:cNvPr>
          <p:cNvCxnSpPr>
            <a:cxnSpLocks/>
          </p:cNvCxnSpPr>
          <p:nvPr/>
        </p:nvCxnSpPr>
        <p:spPr>
          <a:xfrm>
            <a:off x="4492978" y="3429000"/>
            <a:ext cx="2517422" cy="4349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 descr="Arrow pointing to case labels with no body code">
            <a:extLst>
              <a:ext uri="{FF2B5EF4-FFF2-40B4-BE49-F238E27FC236}">
                <a16:creationId xmlns:a16="http://schemas.microsoft.com/office/drawing/2014/main" id="{334C174F-19FC-43F3-9B2D-DE275275B190}"/>
              </a:ext>
            </a:extLst>
          </p:cNvPr>
          <p:cNvCxnSpPr>
            <a:cxnSpLocks/>
          </p:cNvCxnSpPr>
          <p:nvPr/>
        </p:nvCxnSpPr>
        <p:spPr>
          <a:xfrm>
            <a:off x="5091289" y="4075289"/>
            <a:ext cx="1919111" cy="8466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8790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74350-823E-FD21-377B-70E218B27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✨Challenge: Special Responses to Certain Names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8EA49-DC6E-BDD4-39BB-9A3F97E30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In </a:t>
            </a:r>
            <a:r>
              <a:rPr lang="en-GB" dirty="0" err="1"/>
              <a:t>HelloEverybody</a:t>
            </a:r>
            <a:r>
              <a:rPr lang="en-GB" dirty="0"/>
              <a:t>, everyone receives the same greeting.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b="1" dirty="0"/>
              <a:t>Your challenge:</a:t>
            </a:r>
            <a:r>
              <a:rPr lang="en-GB" dirty="0"/>
              <a:t> Make the program respond differently to certain names.</a:t>
            </a:r>
          </a:p>
          <a:p>
            <a:pPr marL="684000" lvl="0">
              <a:lnSpc>
                <a:spcPct val="100000"/>
              </a:lnSpc>
              <a:spcBef>
                <a:spcPts val="0"/>
              </a:spcBef>
            </a:pPr>
            <a:r>
              <a:rPr lang="en-GB" dirty="0">
                <a:latin typeface="+mn-lt"/>
              </a:rPr>
              <a:t>If the name is </a:t>
            </a:r>
            <a:r>
              <a:rPr lang="en-GB" b="1" dirty="0">
                <a:latin typeface="+mn-lt"/>
              </a:rPr>
              <a:t>Tom</a:t>
            </a:r>
            <a:r>
              <a:rPr lang="en-GB" dirty="0">
                <a:latin typeface="+mn-lt"/>
              </a:rPr>
              <a:t>, ask: “Do you also have a friend called Jerry?”</a:t>
            </a:r>
          </a:p>
          <a:p>
            <a:pPr marL="684000" lvl="0">
              <a:lnSpc>
                <a:spcPct val="100000"/>
              </a:lnSpc>
              <a:spcBef>
                <a:spcPts val="0"/>
              </a:spcBef>
            </a:pPr>
            <a:r>
              <a:rPr lang="en-GB" dirty="0">
                <a:latin typeface="+mn-lt"/>
              </a:rPr>
              <a:t>If the name is </a:t>
            </a:r>
            <a:r>
              <a:rPr lang="en-GB" b="1" dirty="0">
                <a:latin typeface="+mn-lt"/>
              </a:rPr>
              <a:t>Harry</a:t>
            </a:r>
            <a:r>
              <a:rPr lang="en-GB" dirty="0">
                <a:latin typeface="+mn-lt"/>
              </a:rPr>
              <a:t>, ask: “How is Ron doing?”</a:t>
            </a:r>
          </a:p>
          <a:p>
            <a:pPr marL="684000" lvl="0">
              <a:lnSpc>
                <a:spcPct val="100000"/>
              </a:lnSpc>
              <a:spcBef>
                <a:spcPts val="0"/>
              </a:spcBef>
            </a:pPr>
            <a:r>
              <a:rPr lang="en-GB" dirty="0">
                <a:latin typeface="+mn-lt"/>
              </a:rPr>
              <a:t>For everyone else, keep the original greeting</a:t>
            </a:r>
            <a:r>
              <a:rPr lang="en-GB" dirty="0"/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💡 </a:t>
            </a:r>
            <a:r>
              <a:rPr lang="en-GB" i="1" dirty="0"/>
              <a:t>Hint: Can you combine a while loop with if-else (switch-case)?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93E851-7763-4B30-ACCD-AA6AD938F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39002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E21DA-C41D-54DC-7ADA-E2A19F36B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642" y="136525"/>
            <a:ext cx="11333028" cy="1325563"/>
          </a:xfrm>
        </p:spPr>
        <p:txBody>
          <a:bodyPr/>
          <a:lstStyle/>
          <a:p>
            <a:r>
              <a:rPr lang="en-GB" dirty="0"/>
              <a:t>While Loop Example : Santa (Stopping with a Calculation)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6F4D0-6EC3-030A-724A-9129D3E2DF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642" y="1462088"/>
            <a:ext cx="6164679" cy="5009464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/>
              <a:t>Loops based on </a:t>
            </a:r>
            <a:r>
              <a:rPr lang="en-GB" b="1" dirty="0"/>
              <a:t>calculation</a:t>
            </a:r>
            <a:r>
              <a:rPr lang="en-GB" dirty="0"/>
              <a:t> are often simpler.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/>
              <a:t>Example: the </a:t>
            </a:r>
            <a:r>
              <a:rPr lang="en-GB" b="1" dirty="0">
                <a:solidFill>
                  <a:srgbClr val="FF0000"/>
                </a:solidFill>
              </a:rPr>
              <a:t>Santa</a:t>
            </a:r>
            <a:r>
              <a:rPr lang="en-GB" dirty="0"/>
              <a:t> class prints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dirty="0"/>
              <a:t>                Ho! Ho! Ho! Ho! Ho!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/>
              <a:t>How it works: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b="1" dirty="0"/>
              <a:t>Loop variable:</a:t>
            </a:r>
            <a:r>
              <a:rPr lang="en-GB" dirty="0"/>
              <a:t> x (an int)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b="1" dirty="0"/>
              <a:t>Before the loop:</a:t>
            </a:r>
            <a:r>
              <a:rPr lang="en-GB" dirty="0"/>
              <a:t> set x = 5 (line 5)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b="1" dirty="0"/>
              <a:t>Check condition:</a:t>
            </a:r>
            <a:r>
              <a:rPr lang="en-GB" dirty="0"/>
              <a:t> x &gt; 0 → loop stops when x reaches 0 (line 6)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b="1" dirty="0"/>
              <a:t>Loop body:</a:t>
            </a:r>
            <a:endParaRPr lang="en-GB" dirty="0"/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GB" sz="2400" dirty="0"/>
              <a:t>Print "Ho!"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GB" sz="2400" dirty="0"/>
              <a:t>Decrease x by 1 (line 10)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/>
              <a:t>💡</a:t>
            </a:r>
            <a:r>
              <a:rPr lang="en-GB" b="1" dirty="0"/>
              <a:t>Key idea:</a:t>
            </a:r>
            <a:r>
              <a:rPr lang="en-GB" dirty="0"/>
              <a:t> A calculation- based loop uses a </a:t>
            </a:r>
            <a:r>
              <a:rPr lang="en-GB" b="1" dirty="0"/>
              <a:t>counter variable</a:t>
            </a:r>
            <a:r>
              <a:rPr lang="en-GB" dirty="0"/>
              <a:t> that moves toward the stopping condition.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92C218-7997-1F8A-EDED-6820175F1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24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E6B64E-6E6A-E254-3945-ECD265890B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8374"/>
          <a:stretch>
            <a:fillRect/>
          </a:stretch>
        </p:blipFill>
        <p:spPr>
          <a:xfrm>
            <a:off x="6711572" y="1855061"/>
            <a:ext cx="4990098" cy="387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0978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2B459-9669-CCD9-6ADC-876502619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283" y="241078"/>
            <a:ext cx="10515600" cy="883892"/>
          </a:xfrm>
        </p:spPr>
        <p:txBody>
          <a:bodyPr/>
          <a:lstStyle/>
          <a:p>
            <a:r>
              <a:rPr lang="en-GB" dirty="0"/>
              <a:t>Santa(Detail)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BCDC3-DA6D-0573-4CEC-089E8F4FA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258" y="1147578"/>
            <a:ext cx="6452286" cy="546934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200" dirty="0"/>
              <a:t>Using an </a:t>
            </a:r>
            <a:r>
              <a:rPr lang="en-GB" sz="2200" b="1" dirty="0"/>
              <a:t>int loop variable -  </a:t>
            </a:r>
            <a:r>
              <a:rPr lang="en-GB" sz="2200" dirty="0"/>
              <a:t>can do calculations (x -  1) and checks condition (x &gt; 0) with it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200" b="1" dirty="0"/>
              <a:t>Line 10: x = x -  1;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sz="2200" dirty="0"/>
              <a:t>Looks like an equation, but is really an </a:t>
            </a:r>
            <a:r>
              <a:rPr lang="en-GB" sz="2200" b="1" dirty="0"/>
              <a:t>instruction</a:t>
            </a:r>
            <a:r>
              <a:rPr lang="en-GB" sz="2200" dirty="0"/>
              <a:t>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sz="2200" dirty="0"/>
              <a:t>“Take the value in x, subtract 1, and store the result back in x.”</a:t>
            </a:r>
            <a:endParaRPr lang="en-GB" sz="2200" b="1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200" b="1" dirty="0"/>
              <a:t>Shortcut operators:</a:t>
            </a:r>
            <a:endParaRPr lang="en-GB" sz="2200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sz="2200" dirty="0"/>
              <a:t>x- -  → decrement (subtract 1)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sz="2200" dirty="0"/>
              <a:t>x++ → increment (add 1)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200" b="1" dirty="0"/>
              <a:t>Output detail:</a:t>
            </a:r>
            <a:endParaRPr lang="en-GB" sz="2200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sz="2200" dirty="0"/>
              <a:t>print keeps things on the same line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sz="2200" dirty="0" err="1"/>
              <a:t>println</a:t>
            </a:r>
            <a:r>
              <a:rPr lang="en-GB" sz="2200" dirty="0"/>
              <a:t> moves to a new line (useful after the loop finishes)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200" dirty="0"/>
              <a:t>💡</a:t>
            </a:r>
            <a:r>
              <a:rPr lang="en-GB" sz="2200" b="1" dirty="0"/>
              <a:t>Tip:</a:t>
            </a:r>
            <a:r>
              <a:rPr lang="en-GB" sz="2200" dirty="0"/>
              <a:t> Counters (x++, x- - ) are the most common way to control calculation- based loops.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A28BA0-15A8-41E5-B17B-AD227E2B4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25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6F85C6-1FC4-D629-9ACB-E71407B19D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8374"/>
          <a:stretch>
            <a:fillRect/>
          </a:stretch>
        </p:blipFill>
        <p:spPr>
          <a:xfrm>
            <a:off x="7015888" y="1802052"/>
            <a:ext cx="4990098" cy="387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3021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9A50693-CE68-4B15-9681-8E051FAEE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While Loop Notes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B37FAB2-C389-43F9-B143-DCAC1DF54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679" y="1574501"/>
            <a:ext cx="10988246" cy="480437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b="1" dirty="0"/>
              <a:t>Input- based while loops</a:t>
            </a:r>
            <a:r>
              <a:rPr lang="en-GB" dirty="0"/>
              <a:t> → unpredictable (because they depend on what the user types).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b="1" dirty="0"/>
              <a:t>Calculation- based while loops</a:t>
            </a:r>
            <a:r>
              <a:rPr lang="en-GB" dirty="0"/>
              <a:t> → predictable (always run the same way).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b="1" dirty="0"/>
              <a:t>General rule:</a:t>
            </a:r>
            <a:endParaRPr lang="en-GB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sz="2600" dirty="0"/>
              <a:t>Code is predictable unless it uses something from </a:t>
            </a:r>
            <a:r>
              <a:rPr lang="en-GB" sz="2600" i="1" dirty="0"/>
              <a:t>outside</a:t>
            </a:r>
            <a:r>
              <a:rPr lang="en-GB" sz="2600" dirty="0"/>
              <a:t> (e.g., user input).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/>
              <a:t>You can also </a:t>
            </a:r>
            <a:r>
              <a:rPr lang="en-GB" b="1" dirty="0"/>
              <a:t>combine</a:t>
            </a:r>
            <a:r>
              <a:rPr lang="en-GB" dirty="0"/>
              <a:t> input and calculation: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sz="2600" dirty="0"/>
              <a:t>e.g., a calculation loop that runs based on a value the user provides (see Exercise DrawSquare).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/>
              <a:t>Java also provides a </a:t>
            </a:r>
            <a:r>
              <a:rPr lang="en-GB" b="1" dirty="0"/>
              <a:t>random number generator</a:t>
            </a:r>
            <a:r>
              <a:rPr lang="en-GB" dirty="0"/>
              <a:t>, which adds unpredictability even without user input.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/>
              <a:t>💡 </a:t>
            </a:r>
            <a:r>
              <a:rPr lang="en-GB" b="1" dirty="0"/>
              <a:t>Key idea:</a:t>
            </a:r>
            <a:r>
              <a:rPr lang="en-GB" dirty="0"/>
              <a:t> Loops can be </a:t>
            </a:r>
            <a:r>
              <a:rPr lang="en-GB" b="1" dirty="0"/>
              <a:t>deterministic</a:t>
            </a:r>
            <a:r>
              <a:rPr lang="en-GB" dirty="0"/>
              <a:t> (calculation) or </a:t>
            </a:r>
            <a:r>
              <a:rPr lang="en-GB" b="1" dirty="0"/>
              <a:t>non- deterministic</a:t>
            </a:r>
            <a:r>
              <a:rPr lang="en-GB" dirty="0"/>
              <a:t> (input, randomness).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243EFF-F63D-45C4-BC5C-736A98D03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95645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D701F-E625-AA2C-93AB-113B185E7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454" y="258221"/>
            <a:ext cx="8975314" cy="1325563"/>
          </a:xfrm>
        </p:spPr>
        <p:txBody>
          <a:bodyPr>
            <a:noAutofit/>
          </a:bodyPr>
          <a:lstStyle/>
          <a:p>
            <a:r>
              <a:rPr lang="en-GB" sz="4000" dirty="0"/>
              <a:t>✨Challenge Just for Fun: Tell Santa Saying Ho!🎅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4B027E-F0EB-43CB-3771-0DD027915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745" y="1583784"/>
            <a:ext cx="11000509" cy="501599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/>
              <a:t>The current Santa program prints “Ho!” a fixed number of times.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b="1" dirty="0"/>
              <a:t>Your challenge:</a:t>
            </a:r>
            <a:endParaRPr lang="en-GB" dirty="0"/>
          </a:p>
          <a:p>
            <a:pPr marL="684000" lvl="0">
              <a:lnSpc>
                <a:spcPct val="120000"/>
              </a:lnSpc>
              <a:spcBef>
                <a:spcPts val="0"/>
              </a:spcBef>
            </a:pPr>
            <a:r>
              <a:rPr lang="en-GB" b="1" dirty="0">
                <a:latin typeface="+mn-lt"/>
              </a:rPr>
              <a:t>1. Let the user choose:</a:t>
            </a:r>
            <a:r>
              <a:rPr lang="en-GB" dirty="0">
                <a:latin typeface="+mn-lt"/>
              </a:rPr>
              <a:t> Ask the user how many times Santa should say “Ho!”, instead of using a fixed number.</a:t>
            </a:r>
          </a:p>
          <a:p>
            <a:pPr marL="684000" lvl="0">
              <a:lnSpc>
                <a:spcPct val="120000"/>
              </a:lnSpc>
              <a:spcBef>
                <a:spcPts val="0"/>
              </a:spcBef>
            </a:pPr>
            <a:r>
              <a:rPr lang="en-GB" b="1" dirty="0">
                <a:latin typeface="+mn-lt"/>
              </a:rPr>
              <a:t>2. Repeat the question:</a:t>
            </a:r>
            <a:r>
              <a:rPr lang="en-GB" dirty="0">
                <a:latin typeface="+mn-lt"/>
              </a:rPr>
              <a:t> Keep asking the user how many times Santa should say “Ho!” until the user enters 0 or a negative number.</a:t>
            </a:r>
          </a:p>
          <a:p>
            <a:pPr marL="8154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b="1" dirty="0">
                <a:latin typeface="+mn-lt"/>
              </a:rPr>
              <a:t>Hint: </a:t>
            </a:r>
            <a:r>
              <a:rPr lang="en-GB" dirty="0">
                <a:latin typeface="+mn-lt"/>
              </a:rPr>
              <a:t>Use two while loops. One updates the loop variable using user input; the other updates it through calculation, based on the number entered by the user.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/>
              <a:t>👉 Don’t worry if it feels hard - this is just a fun challenge to stretch your coding muscles!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/>
              <a:t>🤔Curious how to do it? See the notes page for a code example.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665BC0-3B17-2639-5C28-91185991D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30679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404A1-BC25-1B18-5193-4496099BB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1195EF4-0A59-537E-A487-45009A7D6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0EC1C13-5119-7028-0268-D22E093E4C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E69123-8B3D-6039-8FF7-20C1A74AF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4742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A244050-0D5B-467B-B2DD-240AFBA27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Ideas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0CAB8A9-E1C8-4790-9B35-C88CB01D2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30725"/>
          </a:xfrm>
        </p:spPr>
        <p:txBody>
          <a:bodyPr>
            <a:normAutofit/>
          </a:bodyPr>
          <a:lstStyle/>
          <a:p>
            <a:r>
              <a:rPr lang="en-GB" dirty="0"/>
              <a:t>Scanner allows </a:t>
            </a:r>
            <a:r>
              <a:rPr lang="en-GB" b="1" dirty="0"/>
              <a:t>user input</a:t>
            </a:r>
            <a:r>
              <a:rPr lang="en-GB" dirty="0"/>
              <a:t>, making programs interactive.</a:t>
            </a:r>
          </a:p>
          <a:p>
            <a:r>
              <a:rPr lang="en-GB" dirty="0"/>
              <a:t>Programs without input always behave the </a:t>
            </a:r>
            <a:r>
              <a:rPr lang="en-GB" b="1" dirty="0"/>
              <a:t>same way</a:t>
            </a:r>
            <a:r>
              <a:rPr lang="en-GB" dirty="0"/>
              <a:t>.</a:t>
            </a:r>
          </a:p>
          <a:p>
            <a:r>
              <a:rPr lang="en-GB" dirty="0"/>
              <a:t>Input makes programs </a:t>
            </a:r>
            <a:r>
              <a:rPr lang="en-GB" b="1" dirty="0"/>
              <a:t>more interesting and useful</a:t>
            </a:r>
            <a:r>
              <a:rPr lang="en-GB" dirty="0"/>
              <a:t>.</a:t>
            </a:r>
          </a:p>
          <a:p>
            <a:r>
              <a:rPr lang="en-GB" dirty="0"/>
              <a:t>While loops let us </a:t>
            </a:r>
            <a:r>
              <a:rPr lang="en-GB" b="1" dirty="0"/>
              <a:t>repeat code</a:t>
            </a:r>
            <a:r>
              <a:rPr lang="en-GB" dirty="0"/>
              <a:t>, controlled by:</a:t>
            </a:r>
          </a:p>
          <a:p>
            <a:pPr lvl="1"/>
            <a:r>
              <a:rPr lang="en-GB" dirty="0"/>
              <a:t>User input</a:t>
            </a:r>
          </a:p>
          <a:p>
            <a:pPr lvl="1"/>
            <a:r>
              <a:rPr lang="en-GB" dirty="0"/>
              <a:t>Calculations</a:t>
            </a:r>
          </a:p>
          <a:p>
            <a:pPr lvl="1"/>
            <a:r>
              <a:rPr lang="en-GB" dirty="0"/>
              <a:t>Random numbers</a:t>
            </a:r>
          </a:p>
          <a:p>
            <a:r>
              <a:rPr lang="en-GB" dirty="0"/>
              <a:t>Lab exercises combined these techniques to make </a:t>
            </a:r>
            <a:r>
              <a:rPr lang="en-GB" b="1" dirty="0"/>
              <a:t>simple programs more exciting</a:t>
            </a:r>
            <a:r>
              <a:rPr lang="en-GB" dirty="0"/>
              <a:t>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09AF3C-E45A-4B9B-BC3F-23D8C0DE6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21432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D38A7-EE7E-4E2A-8C3B-0D88EB775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203937"/>
            <a:ext cx="10515600" cy="1325563"/>
          </a:xfrm>
        </p:spPr>
        <p:txBody>
          <a:bodyPr/>
          <a:lstStyle/>
          <a:p>
            <a:r>
              <a:rPr lang="en-GB" dirty="0"/>
              <a:t>Summary - Input, Output, and While Loops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ABEE0-6A9F-4124-AE4E-0CB155A0CE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6426" y="1767255"/>
            <a:ext cx="5760720" cy="435133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GB" dirty="0"/>
              <a:t>⌨️ 💻 </a:t>
            </a:r>
            <a:r>
              <a:rPr lang="en-GB" b="1" dirty="0">
                <a:latin typeface="+mj-lt"/>
              </a:rPr>
              <a:t>I/O:</a:t>
            </a:r>
            <a:endParaRPr lang="en-GB" dirty="0">
              <a:latin typeface="+mj-lt"/>
            </a:endParaRPr>
          </a:p>
          <a:p>
            <a:pPr marL="360000">
              <a:lnSpc>
                <a:spcPct val="110000"/>
              </a:lnSpc>
              <a:spcBef>
                <a:spcPts val="0"/>
              </a:spcBef>
            </a:pPr>
            <a:r>
              <a:rPr lang="en-GB" sz="2400" b="1" dirty="0"/>
              <a:t>Human I/O</a:t>
            </a:r>
            <a:r>
              <a:rPr lang="en-GB" sz="2400" dirty="0"/>
              <a:t> - senses, talking, writing</a:t>
            </a:r>
          </a:p>
          <a:p>
            <a:pPr marL="360000">
              <a:lnSpc>
                <a:spcPct val="110000"/>
              </a:lnSpc>
              <a:spcBef>
                <a:spcPts val="0"/>
              </a:spcBef>
            </a:pPr>
            <a:r>
              <a:rPr lang="en-GB" sz="2400" b="1" dirty="0"/>
              <a:t>Computer I/O</a:t>
            </a:r>
            <a:r>
              <a:rPr lang="en-GB" sz="2400" dirty="0"/>
              <a:t> - devices as intermediaries</a:t>
            </a:r>
          </a:p>
          <a:p>
            <a:pPr marL="360000">
              <a:lnSpc>
                <a:spcPct val="110000"/>
              </a:lnSpc>
              <a:spcBef>
                <a:spcPts val="0"/>
              </a:spcBef>
            </a:pPr>
            <a:r>
              <a:rPr lang="en-GB" sz="2400" b="1" dirty="0"/>
              <a:t>IO in Java:</a:t>
            </a:r>
            <a:endParaRPr lang="en-GB" sz="2400" dirty="0"/>
          </a:p>
          <a:p>
            <a:pPr marL="720000" lvl="1">
              <a:lnSpc>
                <a:spcPct val="110000"/>
              </a:lnSpc>
              <a:spcBef>
                <a:spcPts val="0"/>
              </a:spcBef>
            </a:pPr>
            <a:r>
              <a:rPr lang="en-GB" sz="2200" dirty="0" err="1"/>
              <a:t>System.out</a:t>
            </a:r>
            <a:r>
              <a:rPr lang="en-GB" sz="2200" dirty="0"/>
              <a:t> → messages on screen</a:t>
            </a:r>
          </a:p>
          <a:p>
            <a:pPr marL="720000" lvl="1">
              <a:lnSpc>
                <a:spcPct val="110000"/>
              </a:lnSpc>
              <a:spcBef>
                <a:spcPts val="0"/>
              </a:spcBef>
            </a:pPr>
            <a:r>
              <a:rPr lang="en-GB" sz="2200" dirty="0"/>
              <a:t>System.in → input from keyboard</a:t>
            </a:r>
          </a:p>
          <a:p>
            <a:pPr marL="720000" lvl="1">
              <a:lnSpc>
                <a:spcPct val="110000"/>
              </a:lnSpc>
              <a:spcBef>
                <a:spcPts val="0"/>
              </a:spcBef>
            </a:pPr>
            <a:r>
              <a:rPr lang="en-GB" sz="2200" b="1" dirty="0"/>
              <a:t>Scanner </a:t>
            </a:r>
            <a:r>
              <a:rPr lang="en-GB" sz="2200" dirty="0"/>
              <a:t>class for reading input:</a:t>
            </a:r>
          </a:p>
          <a:p>
            <a:pPr lvl="2">
              <a:lnSpc>
                <a:spcPct val="110000"/>
              </a:lnSpc>
              <a:spcBef>
                <a:spcPts val="0"/>
              </a:spcBef>
            </a:pPr>
            <a:r>
              <a:rPr lang="en-GB" sz="2200" dirty="0"/>
              <a:t>next() → get single word</a:t>
            </a:r>
          </a:p>
          <a:p>
            <a:pPr lvl="2">
              <a:lnSpc>
                <a:spcPct val="110000"/>
              </a:lnSpc>
              <a:spcBef>
                <a:spcPts val="0"/>
              </a:spcBef>
            </a:pPr>
            <a:r>
              <a:rPr lang="en-GB" sz="2200" dirty="0" err="1"/>
              <a:t>nextInt</a:t>
            </a:r>
            <a:r>
              <a:rPr lang="en-GB" sz="2200" dirty="0"/>
              <a:t>() → get whole number</a:t>
            </a:r>
          </a:p>
          <a:p>
            <a:pPr lvl="2">
              <a:lnSpc>
                <a:spcPct val="110000"/>
              </a:lnSpc>
              <a:spcBef>
                <a:spcPts val="0"/>
              </a:spcBef>
            </a:pPr>
            <a:r>
              <a:rPr lang="en-GB" sz="2200" dirty="0" err="1"/>
              <a:t>nextDouble</a:t>
            </a:r>
            <a:r>
              <a:rPr lang="en-GB" sz="2200" dirty="0"/>
              <a:t>() → get decimal number</a:t>
            </a:r>
          </a:p>
          <a:p>
            <a:pPr lvl="2">
              <a:lnSpc>
                <a:spcPct val="110000"/>
              </a:lnSpc>
              <a:spcBef>
                <a:spcPts val="0"/>
              </a:spcBef>
            </a:pPr>
            <a:r>
              <a:rPr lang="en-GB" sz="2200" dirty="0" err="1"/>
              <a:t>nextLine</a:t>
            </a:r>
            <a:r>
              <a:rPr lang="en-GB" sz="2200" dirty="0"/>
              <a:t>() → get a full line of text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96DB9B-9B41-478C-9307-8D346D53E4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62059" y="1918694"/>
            <a:ext cx="5629941" cy="4048461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GB" b="1" dirty="0">
                <a:latin typeface="+mj-lt"/>
              </a:rPr>
              <a:t>🔄While Loops:</a:t>
            </a:r>
            <a:endParaRPr lang="en-GB" dirty="0">
              <a:latin typeface="+mj-lt"/>
            </a:endParaRPr>
          </a:p>
          <a:p>
            <a:pPr marL="360000">
              <a:lnSpc>
                <a:spcPct val="110000"/>
              </a:lnSpc>
              <a:spcBef>
                <a:spcPts val="0"/>
              </a:spcBef>
            </a:pPr>
            <a:r>
              <a:rPr lang="en-GB" sz="2400" dirty="0"/>
              <a:t>Repeat a block of code </a:t>
            </a:r>
            <a:r>
              <a:rPr lang="en-GB" sz="2400" b="1" dirty="0"/>
              <a:t>while a condition is true</a:t>
            </a:r>
            <a:endParaRPr lang="en-GB" sz="2400" dirty="0"/>
          </a:p>
          <a:p>
            <a:pPr marL="360000">
              <a:lnSpc>
                <a:spcPct val="110000"/>
              </a:lnSpc>
              <a:spcBef>
                <a:spcPts val="0"/>
              </a:spcBef>
            </a:pPr>
            <a:r>
              <a:rPr lang="en-GB" sz="2400" b="1" dirty="0"/>
              <a:t>Loop variables</a:t>
            </a:r>
            <a:r>
              <a:rPr lang="en-GB" sz="2400" dirty="0"/>
              <a:t> control when the loop stops</a:t>
            </a:r>
          </a:p>
          <a:p>
            <a:pPr marL="360000">
              <a:lnSpc>
                <a:spcPct val="110000"/>
              </a:lnSpc>
              <a:spcBef>
                <a:spcPts val="0"/>
              </a:spcBef>
            </a:pPr>
            <a:r>
              <a:rPr lang="en-GB" sz="2400" b="1" dirty="0"/>
              <a:t>Int variables</a:t>
            </a:r>
            <a:r>
              <a:rPr lang="en-GB" sz="2400" dirty="0"/>
              <a:t> are common for calculation- based loops</a:t>
            </a:r>
          </a:p>
          <a:p>
            <a:pPr marL="360000">
              <a:lnSpc>
                <a:spcPct val="110000"/>
              </a:lnSpc>
              <a:spcBef>
                <a:spcPts val="0"/>
              </a:spcBef>
            </a:pPr>
            <a:r>
              <a:rPr lang="en-GB" sz="2400" dirty="0"/>
              <a:t>Use ! for </a:t>
            </a:r>
            <a:r>
              <a:rPr lang="en-GB" sz="2400" b="1" dirty="0"/>
              <a:t>not</a:t>
            </a:r>
            <a:r>
              <a:rPr lang="en-GB" sz="2400" dirty="0"/>
              <a:t> in conditions</a:t>
            </a:r>
          </a:p>
          <a:p>
            <a:pPr marL="360000">
              <a:lnSpc>
                <a:spcPct val="110000"/>
              </a:lnSpc>
              <a:spcBef>
                <a:spcPts val="0"/>
              </a:spcBef>
            </a:pPr>
            <a:r>
              <a:rPr lang="en-GB" sz="2400" dirty="0"/>
              <a:t>x++ and x- -  are </a:t>
            </a:r>
            <a:r>
              <a:rPr lang="en-GB" sz="2400" b="1" dirty="0"/>
              <a:t>increment/decrement operators</a:t>
            </a:r>
            <a:endParaRPr lang="en-GB" sz="24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296F6C-58DB-4319-884D-A107F1E70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00710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7E1B1-4DC4-DD51-9A51-F84D5660C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E4289-1A47-66AE-44E4-CC2BC14CF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014" y="254823"/>
            <a:ext cx="11743971" cy="885043"/>
          </a:xfrm>
        </p:spPr>
        <p:txBody>
          <a:bodyPr>
            <a:normAutofit/>
          </a:bodyPr>
          <a:lstStyle/>
          <a:p>
            <a:r>
              <a:rPr lang="en-GB" dirty="0"/>
              <a:t>Lab Instructions - IO &amp; While Loop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63E04E-5F9F-E743-0111-74B5A3FE5A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666" y="905466"/>
            <a:ext cx="10864134" cy="5816009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dirty="0"/>
              <a:t>1️⃣ </a:t>
            </a:r>
            <a:r>
              <a:rPr lang="en-GB" b="1" dirty="0"/>
              <a:t>Download the Project</a:t>
            </a:r>
          </a:p>
          <a:p>
            <a:pPr marL="540000">
              <a:lnSpc>
                <a:spcPct val="120000"/>
              </a:lnSpc>
              <a:spcBef>
                <a:spcPts val="0"/>
              </a:spcBef>
            </a:pPr>
            <a:r>
              <a:rPr lang="en-GB" sz="2600" dirty="0">
                <a:latin typeface="+mn-lt"/>
              </a:rPr>
              <a:t>Download the </a:t>
            </a:r>
            <a:r>
              <a:rPr lang="en-GB" sz="2600" b="1" dirty="0">
                <a:latin typeface="+mn-lt"/>
              </a:rPr>
              <a:t>scannerWhile.zip </a:t>
            </a:r>
            <a:r>
              <a:rPr lang="en-GB" sz="2600" dirty="0">
                <a:latin typeface="+mn-lt"/>
              </a:rPr>
              <a:t>project file and open it in </a:t>
            </a:r>
            <a:r>
              <a:rPr lang="en-GB" sz="2600" dirty="0" err="1">
                <a:latin typeface="+mn-lt"/>
              </a:rPr>
              <a:t>BlueJ</a:t>
            </a:r>
            <a:r>
              <a:rPr lang="en-GB" sz="2600" dirty="0">
                <a:latin typeface="+mn-lt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b="1" dirty="0"/>
              <a:t>2️⃣ Explore the Example Classes</a:t>
            </a:r>
          </a:p>
          <a:p>
            <a:pPr marL="540000">
              <a:lnSpc>
                <a:spcPct val="120000"/>
              </a:lnSpc>
              <a:spcBef>
                <a:spcPts val="0"/>
              </a:spcBef>
            </a:pPr>
            <a:r>
              <a:rPr lang="en-GB" sz="2600" dirty="0">
                <a:latin typeface="+mn-lt"/>
              </a:rPr>
              <a:t>Open each of the </a:t>
            </a:r>
            <a:r>
              <a:rPr lang="en-GB" sz="2600" b="1" dirty="0">
                <a:latin typeface="+mn-lt"/>
              </a:rPr>
              <a:t>example classes</a:t>
            </a:r>
            <a:r>
              <a:rPr lang="en-GB" sz="2600" dirty="0">
                <a:latin typeface="+mn-lt"/>
              </a:rPr>
              <a:t> and read through the code. </a:t>
            </a:r>
          </a:p>
          <a:p>
            <a:pPr marL="540000">
              <a:lnSpc>
                <a:spcPct val="120000"/>
              </a:lnSpc>
              <a:spcBef>
                <a:spcPts val="0"/>
              </a:spcBef>
            </a:pPr>
            <a:r>
              <a:rPr lang="en-GB" sz="2600" dirty="0">
                <a:latin typeface="+mn-lt"/>
              </a:rPr>
              <a:t>Try to understand what each one does (refer to the lecture slides if needed).</a:t>
            </a:r>
          </a:p>
          <a:p>
            <a:pPr marL="540000">
              <a:lnSpc>
                <a:spcPct val="120000"/>
              </a:lnSpc>
              <a:spcBef>
                <a:spcPts val="0"/>
              </a:spcBef>
            </a:pPr>
            <a:r>
              <a:rPr lang="en-GB" sz="2600" dirty="0">
                <a:latin typeface="+mn-lt"/>
              </a:rPr>
              <a:t>Examples are </a:t>
            </a:r>
            <a:r>
              <a:rPr lang="en-GB" sz="2600" b="1" dirty="0">
                <a:latin typeface="+mn-lt"/>
              </a:rPr>
              <a:t>named naturally </a:t>
            </a:r>
            <a:r>
              <a:rPr lang="en-GB" sz="2600" dirty="0">
                <a:latin typeface="+mn-lt"/>
              </a:rPr>
              <a:t>(e.g., </a:t>
            </a:r>
            <a:r>
              <a:rPr lang="en-GB" sz="2600" dirty="0" err="1">
                <a:latin typeface="+mn-lt"/>
              </a:rPr>
              <a:t>SayHello</a:t>
            </a:r>
            <a:r>
              <a:rPr lang="en-GB" sz="2600" dirty="0">
                <a:latin typeface="+mn-lt"/>
              </a:rPr>
              <a:t>, </a:t>
            </a:r>
            <a:r>
              <a:rPr lang="en-GB" sz="2600" dirty="0" err="1">
                <a:latin typeface="+mn-lt"/>
              </a:rPr>
              <a:t>HelloEverybody</a:t>
            </a:r>
            <a:r>
              <a:rPr lang="en-GB" sz="2600" dirty="0">
                <a:latin typeface="+mn-lt"/>
              </a:rPr>
              <a:t>, Santa).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b="1" dirty="0"/>
              <a:t>3️⃣ Work on the Exercises</a:t>
            </a:r>
            <a:endParaRPr lang="en-GB" dirty="0"/>
          </a:p>
          <a:p>
            <a:pPr marL="540000">
              <a:lnSpc>
                <a:spcPct val="120000"/>
              </a:lnSpc>
              <a:spcBef>
                <a:spcPts val="0"/>
              </a:spcBef>
            </a:pPr>
            <a:r>
              <a:rPr lang="en-GB" sz="2600" dirty="0">
                <a:latin typeface="+mn-lt"/>
              </a:rPr>
              <a:t>Open the exercise classes, which are </a:t>
            </a:r>
            <a:r>
              <a:rPr lang="en-GB" sz="2600" b="1" dirty="0">
                <a:latin typeface="+mn-lt"/>
              </a:rPr>
              <a:t>prefixed with Ex </a:t>
            </a:r>
            <a:r>
              <a:rPr lang="en-GB" sz="2600" dirty="0">
                <a:latin typeface="+mn-lt"/>
              </a:rPr>
              <a:t>(e.g., </a:t>
            </a:r>
            <a:r>
              <a:rPr lang="en-GB" sz="2600" dirty="0" err="1">
                <a:latin typeface="+mn-lt"/>
              </a:rPr>
              <a:t>Ex_QueenBot</a:t>
            </a:r>
            <a:r>
              <a:rPr lang="en-GB" sz="2600" dirty="0">
                <a:latin typeface="+mn-lt"/>
              </a:rPr>
              <a:t>).</a:t>
            </a:r>
          </a:p>
          <a:p>
            <a:pPr marL="540000">
              <a:lnSpc>
                <a:spcPct val="120000"/>
              </a:lnSpc>
              <a:spcBef>
                <a:spcPts val="0"/>
              </a:spcBef>
            </a:pPr>
            <a:r>
              <a:rPr lang="en-GB" sz="2600" dirty="0">
                <a:latin typeface="+mn-lt"/>
              </a:rPr>
              <a:t>Follow the instructions at the top of each file to modify the code and implement the requested functionality.</a:t>
            </a:r>
          </a:p>
          <a:p>
            <a:pPr marL="540000">
              <a:lnSpc>
                <a:spcPct val="120000"/>
              </a:lnSpc>
              <a:spcBef>
                <a:spcPts val="0"/>
              </a:spcBef>
            </a:pPr>
            <a:r>
              <a:rPr lang="en-GB" b="1" dirty="0"/>
              <a:t>🚩</a:t>
            </a:r>
            <a:r>
              <a:rPr lang="en-GB" sz="2600" b="1" dirty="0">
                <a:latin typeface="+mn-lt"/>
              </a:rPr>
              <a:t>Note</a:t>
            </a:r>
            <a:r>
              <a:rPr lang="en-GB" sz="2600" dirty="0">
                <a:latin typeface="+mn-lt"/>
              </a:rPr>
              <a:t>: DrawSquare is an extension exercise, don’t worry if you can’t do it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b="1" dirty="0"/>
              <a:t>4️⃣ Check Your Solutions (Optional)</a:t>
            </a:r>
          </a:p>
          <a:p>
            <a:pPr marL="540000">
              <a:lnSpc>
                <a:spcPct val="120000"/>
              </a:lnSpc>
              <a:spcBef>
                <a:spcPts val="0"/>
              </a:spcBef>
            </a:pPr>
            <a:r>
              <a:rPr lang="en-GB" sz="2600" dirty="0">
                <a:latin typeface="+mn-lt"/>
              </a:rPr>
              <a:t>Model answer classes are </a:t>
            </a:r>
            <a:r>
              <a:rPr lang="en-GB" sz="2600" b="1" dirty="0">
                <a:latin typeface="+mn-lt"/>
              </a:rPr>
              <a:t>prefixed with Sol_.</a:t>
            </a:r>
          </a:p>
          <a:p>
            <a:pPr marL="540000">
              <a:lnSpc>
                <a:spcPct val="120000"/>
              </a:lnSpc>
              <a:spcBef>
                <a:spcPts val="0"/>
              </a:spcBef>
            </a:pPr>
            <a:r>
              <a:rPr lang="en-GB" sz="2600" dirty="0">
                <a:latin typeface="+mn-lt"/>
              </a:rPr>
              <a:t>Multiple solution versions may be provided (e.g., Sol1_QueenBot, Sol2_QueenBot).</a:t>
            </a:r>
          </a:p>
          <a:p>
            <a:pPr marL="540000">
              <a:lnSpc>
                <a:spcPct val="120000"/>
              </a:lnSpc>
              <a:spcBef>
                <a:spcPts val="0"/>
              </a:spcBef>
            </a:pPr>
            <a:r>
              <a:rPr lang="en-GB" sz="2600" dirty="0">
                <a:latin typeface="+mn-lt"/>
              </a:rPr>
              <a:t>Only open or refer to them </a:t>
            </a:r>
            <a:r>
              <a:rPr lang="en-GB" sz="2600" b="1" dirty="0">
                <a:latin typeface="+mn-lt"/>
              </a:rPr>
              <a:t>after attempting the exercises yourself</a:t>
            </a:r>
            <a:r>
              <a:rPr lang="en-GB" sz="2600" dirty="0">
                <a:latin typeface="+mn-lt"/>
              </a:rPr>
              <a:t> to check your work.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b="1" dirty="0"/>
              <a:t>5️⃣ </a:t>
            </a:r>
            <a:r>
              <a:rPr lang="en-GB" dirty="0"/>
              <a:t>💪</a:t>
            </a:r>
            <a:r>
              <a:rPr lang="en-GB" b="1" dirty="0"/>
              <a:t>Challenging Exercise - City Ratings (for experienced students)</a:t>
            </a:r>
          </a:p>
          <a:p>
            <a:pPr marL="540000">
              <a:lnSpc>
                <a:spcPct val="120000"/>
              </a:lnSpc>
              <a:spcBef>
                <a:spcPts val="0"/>
              </a:spcBef>
            </a:pPr>
            <a:r>
              <a:rPr lang="en-GB" sz="2600" dirty="0">
                <a:latin typeface="+mn-lt"/>
              </a:rPr>
              <a:t>See instructions in </a:t>
            </a:r>
            <a:r>
              <a:rPr lang="en-GB" sz="2600" dirty="0" err="1">
                <a:latin typeface="+mn-lt"/>
              </a:rPr>
              <a:t>Ex_CityRatings_Challenging</a:t>
            </a:r>
            <a:r>
              <a:rPr lang="en-GB" sz="2600" dirty="0">
                <a:latin typeface="+mn-lt"/>
              </a:rPr>
              <a:t>.</a:t>
            </a:r>
          </a:p>
          <a:p>
            <a:pPr marL="540000">
              <a:lnSpc>
                <a:spcPct val="120000"/>
              </a:lnSpc>
              <a:spcBef>
                <a:spcPts val="0"/>
              </a:spcBef>
            </a:pPr>
            <a:r>
              <a:rPr lang="en-GB" sz="2600" dirty="0">
                <a:latin typeface="+mn-lt"/>
              </a:rPr>
              <a:t>Multiple solution versions are provided - each has a top comment explaining its differences.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FE26C1-DC5A-FDE4-E9D8-A24284FC8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31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26130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D4A89-697F-A831-43BA-E47F4F48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365126"/>
            <a:ext cx="11353800" cy="940362"/>
          </a:xfrm>
        </p:spPr>
        <p:txBody>
          <a:bodyPr/>
          <a:lstStyle/>
          <a:p>
            <a:r>
              <a:rPr lang="en-GB" dirty="0" err="1"/>
              <a:t>BlueJ</a:t>
            </a:r>
            <a:r>
              <a:rPr lang="en-GB" dirty="0"/>
              <a:t> Project View - </a:t>
            </a:r>
            <a:r>
              <a:rPr lang="en-GB" dirty="0" err="1"/>
              <a:t>scannerWhile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40436D-2F01-C06C-3A7C-C8B969DD0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32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EB11F1-6957-10F1-64DC-B6DB39CF51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6639" y="1984797"/>
            <a:ext cx="8983618" cy="473667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5B0212E-3822-677E-EE40-05A616062D35}"/>
              </a:ext>
            </a:extLst>
          </p:cNvPr>
          <p:cNvSpPr/>
          <p:nvPr/>
        </p:nvSpPr>
        <p:spPr>
          <a:xfrm>
            <a:off x="7538055" y="3104445"/>
            <a:ext cx="2467827" cy="3617030"/>
          </a:xfrm>
          <a:prstGeom prst="rect">
            <a:avLst/>
          </a:prstGeom>
          <a:noFill/>
          <a:ln w="254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CA9C48-4955-45BD-5DDC-33D1CA8CC2C0}"/>
              </a:ext>
            </a:extLst>
          </p:cNvPr>
          <p:cNvSpPr txBox="1"/>
          <p:nvPr/>
        </p:nvSpPr>
        <p:spPr>
          <a:xfrm>
            <a:off x="7334855" y="3215692"/>
            <a:ext cx="2671027" cy="491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en-GB" sz="1600" b="1" dirty="0"/>
              <a:t>Challenging Exercise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en-GB" sz="1600" dirty="0"/>
              <a:t>For Experienced Students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395BA32-8736-0271-0C0A-603A6375E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142091"/>
            <a:ext cx="10515600" cy="84270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Screenshot included so you know what the project looks like when opened.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b="1" dirty="0"/>
              <a:t>Takeaway:</a:t>
            </a:r>
            <a:r>
              <a:rPr lang="en-GB" sz="2400" dirty="0"/>
              <a:t> Drag class boxes to organize them; your view may look different.</a:t>
            </a:r>
          </a:p>
        </p:txBody>
      </p:sp>
    </p:spTree>
    <p:extLst>
      <p:ext uri="{BB962C8B-B14F-4D97-AF65-F5344CB8AC3E}">
        <p14:creationId xmlns:p14="http://schemas.microsoft.com/office/powerpoint/2010/main" val="24440915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B77AF7AE66E74A90C66B5DF763BFE2" ma:contentTypeVersion="4" ma:contentTypeDescription="Create a new document." ma:contentTypeScope="" ma:versionID="842d125f16ead4a2543048035ce06a57">
  <xsd:schema xmlns:xsd="http://www.w3.org/2001/XMLSchema" xmlns:xs="http://www.w3.org/2001/XMLSchema" xmlns:p="http://schemas.microsoft.com/office/2006/metadata/properties" xmlns:ns2="964aafcf-1ae4-4ad4-a060-4e32cddb722d" xmlns:ns3="1e50af67-bd2f-40b0-b7d5-7734c1415dc0" targetNamespace="http://schemas.microsoft.com/office/2006/metadata/properties" ma:root="true" ma:fieldsID="d745c3a8404dee38e8bea95536bc137c" ns2:_="" ns3:_="">
    <xsd:import namespace="964aafcf-1ae4-4ad4-a060-4e32cddb722d"/>
    <xsd:import namespace="1e50af67-bd2f-40b0-b7d5-7734c1415dc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4aafcf-1ae4-4ad4-a060-4e32cddb72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50af67-bd2f-40b0-b7d5-7734c1415dc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B09B578-C137-4C36-90E7-410BD148001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A81355D-E7A8-47F7-8DA3-4C5E8B0F48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B656A1-5500-427E-8561-CAACE937B2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4aafcf-1ae4-4ad4-a060-4e32cddb722d"/>
    <ds:schemaRef ds:uri="1e50af67-bd2f-40b0-b7d5-7734c1415dc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15670</TotalTime>
  <Words>3247</Words>
  <Application>Microsoft Office PowerPoint</Application>
  <PresentationFormat>Widescreen</PresentationFormat>
  <Paragraphs>407</Paragraphs>
  <Slides>32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Courier New</vt:lpstr>
      <vt:lpstr>Office Theme</vt:lpstr>
      <vt:lpstr>CI401 Introduction to programming    Input and Repetition: Scanner + While Loop</vt:lpstr>
      <vt:lpstr>Learning Outcomes</vt:lpstr>
      <vt:lpstr>IO: Input and Output </vt:lpstr>
      <vt:lpstr>Input and Output</vt:lpstr>
      <vt:lpstr>Human IO</vt:lpstr>
      <vt:lpstr>IO in Programs</vt:lpstr>
      <vt:lpstr>IO in Java</vt:lpstr>
      <vt:lpstr>Scanner</vt:lpstr>
      <vt:lpstr>Scanner Example 1: SayHello</vt:lpstr>
      <vt:lpstr>Running SayHello</vt:lpstr>
      <vt:lpstr>SayHello: How Scanner works</vt:lpstr>
      <vt:lpstr>SayHello: variables again!</vt:lpstr>
      <vt:lpstr>Scanner Example 2: TripAdvisor with StarRating</vt:lpstr>
      <vt:lpstr>Common uses of Scanner (slightly advanced)</vt:lpstr>
      <vt:lpstr>Scanner Cheat Sheet  (For Future Reference)</vt:lpstr>
      <vt:lpstr>Using Scanner : a Template for You</vt:lpstr>
      <vt:lpstr>While Loop</vt:lpstr>
      <vt:lpstr>While Loop</vt:lpstr>
      <vt:lpstr>While Loop in Java</vt:lpstr>
      <vt:lpstr>While Loop: Making Sure It Stops</vt:lpstr>
      <vt:lpstr>While Loop Example 1: HelloEverybody</vt:lpstr>
      <vt:lpstr>HelloEverybody: Stopping with User Input</vt:lpstr>
      <vt:lpstr>✨Challenge: Special Responses to Certain Names</vt:lpstr>
      <vt:lpstr>While Loop Example : Santa (Stopping with a Calculation)</vt:lpstr>
      <vt:lpstr>Santa(Detail)</vt:lpstr>
      <vt:lpstr>While Loop Notes</vt:lpstr>
      <vt:lpstr>✨Challenge Just for Fun: Tell Santa Saying Ho!🎅</vt:lpstr>
      <vt:lpstr>Summary </vt:lpstr>
      <vt:lpstr>Key Ideas</vt:lpstr>
      <vt:lpstr>Summary - Input, Output, and While Loops</vt:lpstr>
      <vt:lpstr>Lab Instructions - IO &amp; While Loop</vt:lpstr>
      <vt:lpstr>BlueJ Project View - scannerWhile</vt:lpstr>
    </vt:vector>
  </TitlesOfParts>
  <Company>University of Brighton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CI401 Introduction to programming</dc:title>
  <dc:creator>Roger Evans</dc:creator>
  <cp:lastModifiedBy>Shine Shan</cp:lastModifiedBy>
  <cp:revision>291</cp:revision>
  <dcterms:created xsi:type="dcterms:W3CDTF">2018-09-25T10:30:31Z</dcterms:created>
  <dcterms:modified xsi:type="dcterms:W3CDTF">2026-10-11T16:46:50Z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0x01010091B77AF7AE66E74A90C66B5DF763BFE2</vt:lpwstr>
  </property>
</Properties>
</file>